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5" r:id="rId2"/>
  </p:sldMasterIdLst>
  <p:notesMasterIdLst>
    <p:notesMasterId r:id="rId28"/>
  </p:notesMasterIdLst>
  <p:handoutMasterIdLst>
    <p:handoutMasterId r:id="rId29"/>
  </p:handoutMasterIdLst>
  <p:sldIdLst>
    <p:sldId id="256" r:id="rId3"/>
    <p:sldId id="2400" r:id="rId4"/>
    <p:sldId id="258" r:id="rId5"/>
    <p:sldId id="2433" r:id="rId6"/>
    <p:sldId id="2282" r:id="rId7"/>
    <p:sldId id="2429" r:id="rId8"/>
    <p:sldId id="2399" r:id="rId9"/>
    <p:sldId id="2401" r:id="rId10"/>
    <p:sldId id="2432" r:id="rId11"/>
    <p:sldId id="2293" r:id="rId12"/>
    <p:sldId id="2426" r:id="rId13"/>
    <p:sldId id="2404" r:id="rId14"/>
    <p:sldId id="2412" r:id="rId15"/>
    <p:sldId id="2411" r:id="rId16"/>
    <p:sldId id="2422" r:id="rId17"/>
    <p:sldId id="2424" r:id="rId18"/>
    <p:sldId id="2406" r:id="rId19"/>
    <p:sldId id="2425" r:id="rId20"/>
    <p:sldId id="2407" r:id="rId21"/>
    <p:sldId id="2419" r:id="rId22"/>
    <p:sldId id="2414" r:id="rId23"/>
    <p:sldId id="257" r:id="rId24"/>
    <p:sldId id="2430" r:id="rId25"/>
    <p:sldId id="2421" r:id="rId26"/>
    <p:sldId id="240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4548C0-76F0-4992-BC76-5DAA9D44F293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7E9D6E6-2BCF-48B7-A77B-C3F39D6373BF}">
      <dgm:prSet custT="1"/>
      <dgm:spPr/>
      <dgm:t>
        <a:bodyPr/>
        <a:lstStyle/>
        <a:p>
          <a:r>
            <a:rPr lang="en-US" sz="2400" dirty="0"/>
            <a:t>1 in 37 women in Africa have a likelihood of dying of pregnancy-related causes</a:t>
          </a:r>
          <a:r>
            <a:rPr lang="en-US" sz="2400" baseline="30000" dirty="0"/>
            <a:t>2</a:t>
          </a:r>
        </a:p>
      </dgm:t>
    </dgm:pt>
    <dgm:pt modelId="{AA92F35F-5F5E-4748-A781-D5EAC7063927}" type="parTrans" cxnId="{122EFCAD-FD03-44A1-B10F-C013A964D22C}">
      <dgm:prSet/>
      <dgm:spPr/>
      <dgm:t>
        <a:bodyPr/>
        <a:lstStyle/>
        <a:p>
          <a:endParaRPr lang="en-US" sz="2400"/>
        </a:p>
      </dgm:t>
    </dgm:pt>
    <dgm:pt modelId="{9357915F-73F8-460E-A6E3-5A987531F44D}" type="sibTrans" cxnId="{122EFCAD-FD03-44A1-B10F-C013A964D22C}">
      <dgm:prSet/>
      <dgm:spPr/>
      <dgm:t>
        <a:bodyPr/>
        <a:lstStyle/>
        <a:p>
          <a:endParaRPr lang="en-US" sz="2400"/>
        </a:p>
      </dgm:t>
    </dgm:pt>
    <dgm:pt modelId="{7D995350-97CB-4854-8C8D-388569D697F2}">
      <dgm:prSet custT="1"/>
      <dgm:spPr/>
      <dgm:t>
        <a:bodyPr/>
        <a:lstStyle/>
        <a:p>
          <a:r>
            <a:rPr lang="en-US" sz="2400" b="0" dirty="0"/>
            <a:t>Hemorrhage accounts for 27% of maternal deaths</a:t>
          </a:r>
          <a:r>
            <a:rPr lang="en-US" sz="2400" b="0" baseline="30000" dirty="0"/>
            <a:t>3 </a:t>
          </a:r>
          <a:r>
            <a:rPr lang="en-US" sz="2400" b="0" baseline="0" dirty="0"/>
            <a:t>with 85% of post-partum hemorrhage (PPH) in SSA and Southeast Asia</a:t>
          </a:r>
          <a:r>
            <a:rPr lang="en-US" sz="2400" b="0" baseline="30000" dirty="0"/>
            <a:t>4</a:t>
          </a:r>
          <a:endParaRPr lang="en-US" sz="2400" b="0" dirty="0"/>
        </a:p>
      </dgm:t>
    </dgm:pt>
    <dgm:pt modelId="{3C52CA65-4E77-4452-96A1-CB6A74C4AD33}" type="parTrans" cxnId="{9A00E2B3-2D7F-4887-81B0-CBBCAD247709}">
      <dgm:prSet/>
      <dgm:spPr/>
      <dgm:t>
        <a:bodyPr/>
        <a:lstStyle/>
        <a:p>
          <a:endParaRPr lang="en-US" sz="2400"/>
        </a:p>
      </dgm:t>
    </dgm:pt>
    <dgm:pt modelId="{7B21A0BA-DAC0-488E-97FC-7AFA05443CB1}" type="sibTrans" cxnId="{9A00E2B3-2D7F-4887-81B0-CBBCAD247709}">
      <dgm:prSet/>
      <dgm:spPr/>
      <dgm:t>
        <a:bodyPr/>
        <a:lstStyle/>
        <a:p>
          <a:endParaRPr lang="en-US" sz="2400"/>
        </a:p>
      </dgm:t>
    </dgm:pt>
    <dgm:pt modelId="{BC883AC8-CCF6-461E-8934-0C70265AC2C4}">
      <dgm:prSet custT="1"/>
      <dgm:spPr/>
      <dgm:t>
        <a:bodyPr/>
        <a:lstStyle/>
        <a:p>
          <a:r>
            <a:rPr lang="en-US" sz="2400" b="0" i="0" dirty="0"/>
            <a:t>Many risk factors can be managed if there is quality antenatal care that includes ultrasound</a:t>
          </a:r>
          <a:r>
            <a:rPr lang="en-US" sz="2400" b="0" i="0" baseline="30000" dirty="0"/>
            <a:t>4</a:t>
          </a:r>
          <a:endParaRPr lang="en-US" sz="2400" b="0" dirty="0"/>
        </a:p>
      </dgm:t>
    </dgm:pt>
    <dgm:pt modelId="{56A2513D-EF6C-4A8F-87B2-8BC21903CBF9}" type="parTrans" cxnId="{77734CCE-2069-4BA1-8AAA-B8FB05988782}">
      <dgm:prSet/>
      <dgm:spPr/>
      <dgm:t>
        <a:bodyPr/>
        <a:lstStyle/>
        <a:p>
          <a:endParaRPr lang="en-US" sz="2400"/>
        </a:p>
      </dgm:t>
    </dgm:pt>
    <dgm:pt modelId="{461F2DD2-AFF1-4502-A9FC-F4BADFD792B1}" type="sibTrans" cxnId="{77734CCE-2069-4BA1-8AAA-B8FB05988782}">
      <dgm:prSet/>
      <dgm:spPr/>
      <dgm:t>
        <a:bodyPr/>
        <a:lstStyle/>
        <a:p>
          <a:endParaRPr lang="en-US" sz="2400"/>
        </a:p>
      </dgm:t>
    </dgm:pt>
    <dgm:pt modelId="{E870E86F-CFE4-427A-8679-5B67A637C2C2}" type="pres">
      <dgm:prSet presAssocID="{794548C0-76F0-4992-BC76-5DAA9D44F293}" presName="Name0" presStyleCnt="0">
        <dgm:presLayoutVars>
          <dgm:dir/>
          <dgm:animLvl val="lvl"/>
          <dgm:resizeHandles val="exact"/>
        </dgm:presLayoutVars>
      </dgm:prSet>
      <dgm:spPr/>
    </dgm:pt>
    <dgm:pt modelId="{626606F7-646D-4CC1-86FD-CCF027E4E778}" type="pres">
      <dgm:prSet presAssocID="{BC883AC8-CCF6-461E-8934-0C70265AC2C4}" presName="boxAndChildren" presStyleCnt="0"/>
      <dgm:spPr/>
    </dgm:pt>
    <dgm:pt modelId="{30261EBB-95DA-43E3-B9B5-78E7835ABC06}" type="pres">
      <dgm:prSet presAssocID="{BC883AC8-CCF6-461E-8934-0C70265AC2C4}" presName="parentTextBox" presStyleLbl="node1" presStyleIdx="0" presStyleCnt="3"/>
      <dgm:spPr/>
    </dgm:pt>
    <dgm:pt modelId="{E6E98922-BD31-4544-BC3F-D24F3BA2434C}" type="pres">
      <dgm:prSet presAssocID="{7B21A0BA-DAC0-488E-97FC-7AFA05443CB1}" presName="sp" presStyleCnt="0"/>
      <dgm:spPr/>
    </dgm:pt>
    <dgm:pt modelId="{DE6F091A-5ED1-40F8-AF3E-E161838CD508}" type="pres">
      <dgm:prSet presAssocID="{7D995350-97CB-4854-8C8D-388569D697F2}" presName="arrowAndChildren" presStyleCnt="0"/>
      <dgm:spPr/>
    </dgm:pt>
    <dgm:pt modelId="{CAAE1A6F-40C0-49B2-A3A2-1A792F2AAC08}" type="pres">
      <dgm:prSet presAssocID="{7D995350-97CB-4854-8C8D-388569D697F2}" presName="parentTextArrow" presStyleLbl="node1" presStyleIdx="1" presStyleCnt="3"/>
      <dgm:spPr/>
    </dgm:pt>
    <dgm:pt modelId="{7263557C-3A5A-49DE-8D28-3EE3ED3D1A14}" type="pres">
      <dgm:prSet presAssocID="{9357915F-73F8-460E-A6E3-5A987531F44D}" presName="sp" presStyleCnt="0"/>
      <dgm:spPr/>
    </dgm:pt>
    <dgm:pt modelId="{1EE23B13-BD65-4E3D-9523-3499D614EEB1}" type="pres">
      <dgm:prSet presAssocID="{A7E9D6E6-2BCF-48B7-A77B-C3F39D6373BF}" presName="arrowAndChildren" presStyleCnt="0"/>
      <dgm:spPr/>
    </dgm:pt>
    <dgm:pt modelId="{C6D1C956-CC9C-4E30-9F2F-10C65AFC3AFB}" type="pres">
      <dgm:prSet presAssocID="{A7E9D6E6-2BCF-48B7-A77B-C3F39D6373BF}" presName="parentTextArrow" presStyleLbl="node1" presStyleIdx="2" presStyleCnt="3"/>
      <dgm:spPr/>
    </dgm:pt>
  </dgm:ptLst>
  <dgm:cxnLst>
    <dgm:cxn modelId="{E9099F04-37FE-48A4-802D-F4F352098A92}" type="presOf" srcId="{A7E9D6E6-2BCF-48B7-A77B-C3F39D6373BF}" destId="{C6D1C956-CC9C-4E30-9F2F-10C65AFC3AFB}" srcOrd="0" destOrd="0" presId="urn:microsoft.com/office/officeart/2005/8/layout/process4"/>
    <dgm:cxn modelId="{935BBC56-062A-4288-BD05-E2D203E6BDC5}" type="presOf" srcId="{7D995350-97CB-4854-8C8D-388569D697F2}" destId="{CAAE1A6F-40C0-49B2-A3A2-1A792F2AAC08}" srcOrd="0" destOrd="0" presId="urn:microsoft.com/office/officeart/2005/8/layout/process4"/>
    <dgm:cxn modelId="{4461A895-07C8-409C-B0B2-35F23FB3381D}" type="presOf" srcId="{BC883AC8-CCF6-461E-8934-0C70265AC2C4}" destId="{30261EBB-95DA-43E3-B9B5-78E7835ABC06}" srcOrd="0" destOrd="0" presId="urn:microsoft.com/office/officeart/2005/8/layout/process4"/>
    <dgm:cxn modelId="{122EFCAD-FD03-44A1-B10F-C013A964D22C}" srcId="{794548C0-76F0-4992-BC76-5DAA9D44F293}" destId="{A7E9D6E6-2BCF-48B7-A77B-C3F39D6373BF}" srcOrd="0" destOrd="0" parTransId="{AA92F35F-5F5E-4748-A781-D5EAC7063927}" sibTransId="{9357915F-73F8-460E-A6E3-5A987531F44D}"/>
    <dgm:cxn modelId="{9A00E2B3-2D7F-4887-81B0-CBBCAD247709}" srcId="{794548C0-76F0-4992-BC76-5DAA9D44F293}" destId="{7D995350-97CB-4854-8C8D-388569D697F2}" srcOrd="1" destOrd="0" parTransId="{3C52CA65-4E77-4452-96A1-CB6A74C4AD33}" sibTransId="{7B21A0BA-DAC0-488E-97FC-7AFA05443CB1}"/>
    <dgm:cxn modelId="{77734CCE-2069-4BA1-8AAA-B8FB05988782}" srcId="{794548C0-76F0-4992-BC76-5DAA9D44F293}" destId="{BC883AC8-CCF6-461E-8934-0C70265AC2C4}" srcOrd="2" destOrd="0" parTransId="{56A2513D-EF6C-4A8F-87B2-8BC21903CBF9}" sibTransId="{461F2DD2-AFF1-4502-A9FC-F4BADFD792B1}"/>
    <dgm:cxn modelId="{C80F58F9-8215-4545-855A-25FC871AE924}" type="presOf" srcId="{794548C0-76F0-4992-BC76-5DAA9D44F293}" destId="{E870E86F-CFE4-427A-8679-5B67A637C2C2}" srcOrd="0" destOrd="0" presId="urn:microsoft.com/office/officeart/2005/8/layout/process4"/>
    <dgm:cxn modelId="{C69D6B33-502E-479A-A68B-4604D3F594E6}" type="presParOf" srcId="{E870E86F-CFE4-427A-8679-5B67A637C2C2}" destId="{626606F7-646D-4CC1-86FD-CCF027E4E778}" srcOrd="0" destOrd="0" presId="urn:microsoft.com/office/officeart/2005/8/layout/process4"/>
    <dgm:cxn modelId="{6666A6DA-1508-4484-8390-9F517C902DBE}" type="presParOf" srcId="{626606F7-646D-4CC1-86FD-CCF027E4E778}" destId="{30261EBB-95DA-43E3-B9B5-78E7835ABC06}" srcOrd="0" destOrd="0" presId="urn:microsoft.com/office/officeart/2005/8/layout/process4"/>
    <dgm:cxn modelId="{B259280E-1413-4D8C-A588-6E035FFD9C83}" type="presParOf" srcId="{E870E86F-CFE4-427A-8679-5B67A637C2C2}" destId="{E6E98922-BD31-4544-BC3F-D24F3BA2434C}" srcOrd="1" destOrd="0" presId="urn:microsoft.com/office/officeart/2005/8/layout/process4"/>
    <dgm:cxn modelId="{A2CF3789-370E-4A3B-9F61-A496B795D423}" type="presParOf" srcId="{E870E86F-CFE4-427A-8679-5B67A637C2C2}" destId="{DE6F091A-5ED1-40F8-AF3E-E161838CD508}" srcOrd="2" destOrd="0" presId="urn:microsoft.com/office/officeart/2005/8/layout/process4"/>
    <dgm:cxn modelId="{2C62C67F-2682-41DD-8B99-D52E15923956}" type="presParOf" srcId="{DE6F091A-5ED1-40F8-AF3E-E161838CD508}" destId="{CAAE1A6F-40C0-49B2-A3A2-1A792F2AAC08}" srcOrd="0" destOrd="0" presId="urn:microsoft.com/office/officeart/2005/8/layout/process4"/>
    <dgm:cxn modelId="{000793E6-6B4C-4D15-8E2F-171D9076374C}" type="presParOf" srcId="{E870E86F-CFE4-427A-8679-5B67A637C2C2}" destId="{7263557C-3A5A-49DE-8D28-3EE3ED3D1A14}" srcOrd="3" destOrd="0" presId="urn:microsoft.com/office/officeart/2005/8/layout/process4"/>
    <dgm:cxn modelId="{A4808579-CF4B-46FD-8935-CCADA4DA5106}" type="presParOf" srcId="{E870E86F-CFE4-427A-8679-5B67A637C2C2}" destId="{1EE23B13-BD65-4E3D-9523-3499D614EEB1}" srcOrd="4" destOrd="0" presId="urn:microsoft.com/office/officeart/2005/8/layout/process4"/>
    <dgm:cxn modelId="{329BE2D1-15BF-4A51-B49A-E4989F3F7B7C}" type="presParOf" srcId="{1EE23B13-BD65-4E3D-9523-3499D614EEB1}" destId="{C6D1C956-CC9C-4E30-9F2F-10C65AFC3AF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CB2216-BBD3-4059-9E38-568DE9123714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CD0DA19-1F90-4AFB-975B-88A043A065C6}">
      <dgm:prSet/>
      <dgm:spPr/>
      <dgm:t>
        <a:bodyPr/>
        <a:lstStyle/>
        <a:p>
          <a:r>
            <a:rPr lang="en-US" dirty="0"/>
            <a:t>Deciding to seek appropriate medical help for an obstetric emergency</a:t>
          </a:r>
        </a:p>
      </dgm:t>
    </dgm:pt>
    <dgm:pt modelId="{F8571376-E09F-45A2-B083-622969FAFFE3}" type="parTrans" cxnId="{257CC13F-C7CD-4698-9BFB-21C7FF45C039}">
      <dgm:prSet/>
      <dgm:spPr/>
      <dgm:t>
        <a:bodyPr/>
        <a:lstStyle/>
        <a:p>
          <a:endParaRPr lang="en-US"/>
        </a:p>
      </dgm:t>
    </dgm:pt>
    <dgm:pt modelId="{181E2FDC-BFE2-4872-A9AB-C1A0F4ACB8E9}" type="sibTrans" cxnId="{257CC13F-C7CD-4698-9BFB-21C7FF45C03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B819741-4834-4F75-895D-0DDED92295A8}">
      <dgm:prSet/>
      <dgm:spPr/>
      <dgm:t>
        <a:bodyPr/>
        <a:lstStyle/>
        <a:p>
          <a:r>
            <a:rPr lang="en-US"/>
            <a:t>Reaching an appropriate obstetric facility</a:t>
          </a:r>
        </a:p>
      </dgm:t>
    </dgm:pt>
    <dgm:pt modelId="{7604F5C7-1260-4E1F-A44B-BE46E98266E1}" type="parTrans" cxnId="{BF2ED1B4-975A-4331-8CA6-3F2898B85C3D}">
      <dgm:prSet/>
      <dgm:spPr/>
      <dgm:t>
        <a:bodyPr/>
        <a:lstStyle/>
        <a:p>
          <a:endParaRPr lang="en-US"/>
        </a:p>
      </dgm:t>
    </dgm:pt>
    <dgm:pt modelId="{0A25C596-A515-4882-BF82-0CD14035FEA9}" type="sibTrans" cxnId="{BF2ED1B4-975A-4331-8CA6-3F2898B85C3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2DD655F-8A9A-43D7-B8B8-46EBF0A5E24D}">
      <dgm:prSet/>
      <dgm:spPr/>
      <dgm:t>
        <a:bodyPr/>
        <a:lstStyle/>
        <a:p>
          <a:r>
            <a:rPr lang="en-US" dirty="0"/>
            <a:t>Receiving adequate care when a facility is reached</a:t>
          </a:r>
        </a:p>
      </dgm:t>
    </dgm:pt>
    <dgm:pt modelId="{315E796B-8726-4B75-A031-6E65B0E984AC}" type="parTrans" cxnId="{878B91F1-0EBA-42FD-8C3B-F5F5786FB2DA}">
      <dgm:prSet/>
      <dgm:spPr/>
      <dgm:t>
        <a:bodyPr/>
        <a:lstStyle/>
        <a:p>
          <a:endParaRPr lang="en-US"/>
        </a:p>
      </dgm:t>
    </dgm:pt>
    <dgm:pt modelId="{E9B525C3-300A-48C5-9D39-C570D2554B72}" type="sibTrans" cxnId="{878B91F1-0EBA-42FD-8C3B-F5F5786FB2D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5A4A5C77-CDF3-4C01-973A-769CB92AC910}" type="pres">
      <dgm:prSet presAssocID="{52CB2216-BBD3-4059-9E38-568DE9123714}" presName="Name0" presStyleCnt="0">
        <dgm:presLayoutVars>
          <dgm:animLvl val="lvl"/>
          <dgm:resizeHandles val="exact"/>
        </dgm:presLayoutVars>
      </dgm:prSet>
      <dgm:spPr/>
    </dgm:pt>
    <dgm:pt modelId="{ABCC8B63-316F-4308-BAC4-89F28D8930C5}" type="pres">
      <dgm:prSet presAssocID="{5CD0DA19-1F90-4AFB-975B-88A043A065C6}" presName="compositeNode" presStyleCnt="0">
        <dgm:presLayoutVars>
          <dgm:bulletEnabled val="1"/>
        </dgm:presLayoutVars>
      </dgm:prSet>
      <dgm:spPr/>
    </dgm:pt>
    <dgm:pt modelId="{8E326A1D-064A-4462-8D23-5DDA53F7F6C8}" type="pres">
      <dgm:prSet presAssocID="{5CD0DA19-1F90-4AFB-975B-88A043A065C6}" presName="bgRect" presStyleLbl="bgAccFollowNode1" presStyleIdx="0" presStyleCnt="3"/>
      <dgm:spPr/>
    </dgm:pt>
    <dgm:pt modelId="{13CD8EC8-784D-476B-A6B1-E680BCB9F0A0}" type="pres">
      <dgm:prSet presAssocID="{181E2FDC-BFE2-4872-A9AB-C1A0F4ACB8E9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D5E5B246-4A70-403D-A053-6055763456FB}" type="pres">
      <dgm:prSet presAssocID="{5CD0DA19-1F90-4AFB-975B-88A043A065C6}" presName="bottomLine" presStyleLbl="alignNode1" presStyleIdx="1" presStyleCnt="6">
        <dgm:presLayoutVars/>
      </dgm:prSet>
      <dgm:spPr/>
    </dgm:pt>
    <dgm:pt modelId="{A571491D-1FDC-445A-B6F1-BD164B6C9E8D}" type="pres">
      <dgm:prSet presAssocID="{5CD0DA19-1F90-4AFB-975B-88A043A065C6}" presName="nodeText" presStyleLbl="bgAccFollowNode1" presStyleIdx="0" presStyleCnt="3">
        <dgm:presLayoutVars>
          <dgm:bulletEnabled val="1"/>
        </dgm:presLayoutVars>
      </dgm:prSet>
      <dgm:spPr/>
    </dgm:pt>
    <dgm:pt modelId="{A982C095-94A0-4D7C-B0BA-109B72C9EE59}" type="pres">
      <dgm:prSet presAssocID="{181E2FDC-BFE2-4872-A9AB-C1A0F4ACB8E9}" presName="sibTrans" presStyleCnt="0"/>
      <dgm:spPr/>
    </dgm:pt>
    <dgm:pt modelId="{16395A50-6386-4F8D-A617-7CFD183FB0ED}" type="pres">
      <dgm:prSet presAssocID="{CB819741-4834-4F75-895D-0DDED92295A8}" presName="compositeNode" presStyleCnt="0">
        <dgm:presLayoutVars>
          <dgm:bulletEnabled val="1"/>
        </dgm:presLayoutVars>
      </dgm:prSet>
      <dgm:spPr/>
    </dgm:pt>
    <dgm:pt modelId="{66BE8462-6084-4D4E-B5D0-9FDE431A488D}" type="pres">
      <dgm:prSet presAssocID="{CB819741-4834-4F75-895D-0DDED92295A8}" presName="bgRect" presStyleLbl="bgAccFollowNode1" presStyleIdx="1" presStyleCnt="3"/>
      <dgm:spPr/>
    </dgm:pt>
    <dgm:pt modelId="{BCFF851E-27FC-47D8-B3F9-2DD88279F444}" type="pres">
      <dgm:prSet presAssocID="{0A25C596-A515-4882-BF82-0CD14035FEA9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DF60E866-6E28-4629-87E8-0FBDA288834F}" type="pres">
      <dgm:prSet presAssocID="{CB819741-4834-4F75-895D-0DDED92295A8}" presName="bottomLine" presStyleLbl="alignNode1" presStyleIdx="3" presStyleCnt="6">
        <dgm:presLayoutVars/>
      </dgm:prSet>
      <dgm:spPr/>
    </dgm:pt>
    <dgm:pt modelId="{BE2455C6-F491-41C0-9DBF-11512BC4EB8B}" type="pres">
      <dgm:prSet presAssocID="{CB819741-4834-4F75-895D-0DDED92295A8}" presName="nodeText" presStyleLbl="bgAccFollowNode1" presStyleIdx="1" presStyleCnt="3">
        <dgm:presLayoutVars>
          <dgm:bulletEnabled val="1"/>
        </dgm:presLayoutVars>
      </dgm:prSet>
      <dgm:spPr/>
    </dgm:pt>
    <dgm:pt modelId="{8673F704-B8EF-4A71-8E72-5A3D962724D8}" type="pres">
      <dgm:prSet presAssocID="{0A25C596-A515-4882-BF82-0CD14035FEA9}" presName="sibTrans" presStyleCnt="0"/>
      <dgm:spPr/>
    </dgm:pt>
    <dgm:pt modelId="{0F6F8265-8FDE-4116-AABD-C8E12BFF6CB5}" type="pres">
      <dgm:prSet presAssocID="{42DD655F-8A9A-43D7-B8B8-46EBF0A5E24D}" presName="compositeNode" presStyleCnt="0">
        <dgm:presLayoutVars>
          <dgm:bulletEnabled val="1"/>
        </dgm:presLayoutVars>
      </dgm:prSet>
      <dgm:spPr/>
    </dgm:pt>
    <dgm:pt modelId="{33C203B6-843E-48C6-9C17-D03AB5D38749}" type="pres">
      <dgm:prSet presAssocID="{42DD655F-8A9A-43D7-B8B8-46EBF0A5E24D}" presName="bgRect" presStyleLbl="bgAccFollowNode1" presStyleIdx="2" presStyleCnt="3"/>
      <dgm:spPr/>
    </dgm:pt>
    <dgm:pt modelId="{AC1E6F24-9427-4C74-948F-4318B7877AF1}" type="pres">
      <dgm:prSet presAssocID="{E9B525C3-300A-48C5-9D39-C570D2554B72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5CED4142-A0D7-4053-8960-EC7E90400683}" type="pres">
      <dgm:prSet presAssocID="{42DD655F-8A9A-43D7-B8B8-46EBF0A5E24D}" presName="bottomLine" presStyleLbl="alignNode1" presStyleIdx="5" presStyleCnt="6">
        <dgm:presLayoutVars/>
      </dgm:prSet>
      <dgm:spPr/>
    </dgm:pt>
    <dgm:pt modelId="{15698282-8635-454A-A0F3-62F6718022AA}" type="pres">
      <dgm:prSet presAssocID="{42DD655F-8A9A-43D7-B8B8-46EBF0A5E24D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A5FBEE0C-E99A-4B2F-B6F1-BD59FFD18CA9}" type="presOf" srcId="{CB819741-4834-4F75-895D-0DDED92295A8}" destId="{BE2455C6-F491-41C0-9DBF-11512BC4EB8B}" srcOrd="1" destOrd="0" presId="urn:microsoft.com/office/officeart/2016/7/layout/BasicLinearProcessNumbered"/>
    <dgm:cxn modelId="{257CC13F-C7CD-4698-9BFB-21C7FF45C039}" srcId="{52CB2216-BBD3-4059-9E38-568DE9123714}" destId="{5CD0DA19-1F90-4AFB-975B-88A043A065C6}" srcOrd="0" destOrd="0" parTransId="{F8571376-E09F-45A2-B083-622969FAFFE3}" sibTransId="{181E2FDC-BFE2-4872-A9AB-C1A0F4ACB8E9}"/>
    <dgm:cxn modelId="{88D25540-254C-4CB2-A4DC-088B2A70F39A}" type="presOf" srcId="{0A25C596-A515-4882-BF82-0CD14035FEA9}" destId="{BCFF851E-27FC-47D8-B3F9-2DD88279F444}" srcOrd="0" destOrd="0" presId="urn:microsoft.com/office/officeart/2016/7/layout/BasicLinearProcessNumbered"/>
    <dgm:cxn modelId="{F7781249-F1DA-4F22-8AEC-8D944F3D1702}" type="presOf" srcId="{52CB2216-BBD3-4059-9E38-568DE9123714}" destId="{5A4A5C77-CDF3-4C01-973A-769CB92AC910}" srcOrd="0" destOrd="0" presId="urn:microsoft.com/office/officeart/2016/7/layout/BasicLinearProcessNumbered"/>
    <dgm:cxn modelId="{C8DB1F4A-805F-4140-8F3B-159647DE03A5}" type="presOf" srcId="{42DD655F-8A9A-43D7-B8B8-46EBF0A5E24D}" destId="{33C203B6-843E-48C6-9C17-D03AB5D38749}" srcOrd="0" destOrd="0" presId="urn:microsoft.com/office/officeart/2016/7/layout/BasicLinearProcessNumbered"/>
    <dgm:cxn modelId="{95FB4D58-ED85-4670-8FF7-0EAF0395B3F0}" type="presOf" srcId="{181E2FDC-BFE2-4872-A9AB-C1A0F4ACB8E9}" destId="{13CD8EC8-784D-476B-A6B1-E680BCB9F0A0}" srcOrd="0" destOrd="0" presId="urn:microsoft.com/office/officeart/2016/7/layout/BasicLinearProcessNumbered"/>
    <dgm:cxn modelId="{1167D7AB-FBD1-40D1-B0C9-B95228FF6C48}" type="presOf" srcId="{5CD0DA19-1F90-4AFB-975B-88A043A065C6}" destId="{8E326A1D-064A-4462-8D23-5DDA53F7F6C8}" srcOrd="0" destOrd="0" presId="urn:microsoft.com/office/officeart/2016/7/layout/BasicLinearProcessNumbered"/>
    <dgm:cxn modelId="{CA3234B2-AF3B-40BD-BF98-0D400A0113DD}" type="presOf" srcId="{5CD0DA19-1F90-4AFB-975B-88A043A065C6}" destId="{A571491D-1FDC-445A-B6F1-BD164B6C9E8D}" srcOrd="1" destOrd="0" presId="urn:microsoft.com/office/officeart/2016/7/layout/BasicLinearProcessNumbered"/>
    <dgm:cxn modelId="{BF2ED1B4-975A-4331-8CA6-3F2898B85C3D}" srcId="{52CB2216-BBD3-4059-9E38-568DE9123714}" destId="{CB819741-4834-4F75-895D-0DDED92295A8}" srcOrd="1" destOrd="0" parTransId="{7604F5C7-1260-4E1F-A44B-BE46E98266E1}" sibTransId="{0A25C596-A515-4882-BF82-0CD14035FEA9}"/>
    <dgm:cxn modelId="{B44550D1-DE3D-44A5-84BC-4637E1A52589}" type="presOf" srcId="{E9B525C3-300A-48C5-9D39-C570D2554B72}" destId="{AC1E6F24-9427-4C74-948F-4318B7877AF1}" srcOrd="0" destOrd="0" presId="urn:microsoft.com/office/officeart/2016/7/layout/BasicLinearProcessNumbered"/>
    <dgm:cxn modelId="{27C479D8-B04A-4895-9987-DE31B6617EAF}" type="presOf" srcId="{CB819741-4834-4F75-895D-0DDED92295A8}" destId="{66BE8462-6084-4D4E-B5D0-9FDE431A488D}" srcOrd="0" destOrd="0" presId="urn:microsoft.com/office/officeart/2016/7/layout/BasicLinearProcessNumbered"/>
    <dgm:cxn modelId="{755757E8-34B9-47EE-9955-248EA10B3564}" type="presOf" srcId="{42DD655F-8A9A-43D7-B8B8-46EBF0A5E24D}" destId="{15698282-8635-454A-A0F3-62F6718022AA}" srcOrd="1" destOrd="0" presId="urn:microsoft.com/office/officeart/2016/7/layout/BasicLinearProcessNumbered"/>
    <dgm:cxn modelId="{878B91F1-0EBA-42FD-8C3B-F5F5786FB2DA}" srcId="{52CB2216-BBD3-4059-9E38-568DE9123714}" destId="{42DD655F-8A9A-43D7-B8B8-46EBF0A5E24D}" srcOrd="2" destOrd="0" parTransId="{315E796B-8726-4B75-A031-6E65B0E984AC}" sibTransId="{E9B525C3-300A-48C5-9D39-C570D2554B72}"/>
    <dgm:cxn modelId="{BA77C464-EE1A-484E-BE16-31A3350025DE}" type="presParOf" srcId="{5A4A5C77-CDF3-4C01-973A-769CB92AC910}" destId="{ABCC8B63-316F-4308-BAC4-89F28D8930C5}" srcOrd="0" destOrd="0" presId="urn:microsoft.com/office/officeart/2016/7/layout/BasicLinearProcessNumbered"/>
    <dgm:cxn modelId="{3113CF88-0597-4EB8-A380-91A4CD42304C}" type="presParOf" srcId="{ABCC8B63-316F-4308-BAC4-89F28D8930C5}" destId="{8E326A1D-064A-4462-8D23-5DDA53F7F6C8}" srcOrd="0" destOrd="0" presId="urn:microsoft.com/office/officeart/2016/7/layout/BasicLinearProcessNumbered"/>
    <dgm:cxn modelId="{8EA6C5CF-B00D-4AD9-B536-CB55E9C46CD0}" type="presParOf" srcId="{ABCC8B63-316F-4308-BAC4-89F28D8930C5}" destId="{13CD8EC8-784D-476B-A6B1-E680BCB9F0A0}" srcOrd="1" destOrd="0" presId="urn:microsoft.com/office/officeart/2016/7/layout/BasicLinearProcessNumbered"/>
    <dgm:cxn modelId="{5161C37D-0BD0-4164-B5F4-96B471B7E995}" type="presParOf" srcId="{ABCC8B63-316F-4308-BAC4-89F28D8930C5}" destId="{D5E5B246-4A70-403D-A053-6055763456FB}" srcOrd="2" destOrd="0" presId="urn:microsoft.com/office/officeart/2016/7/layout/BasicLinearProcessNumbered"/>
    <dgm:cxn modelId="{656AB9BC-A4DD-48B7-9D40-317E79947E11}" type="presParOf" srcId="{ABCC8B63-316F-4308-BAC4-89F28D8930C5}" destId="{A571491D-1FDC-445A-B6F1-BD164B6C9E8D}" srcOrd="3" destOrd="0" presId="urn:microsoft.com/office/officeart/2016/7/layout/BasicLinearProcessNumbered"/>
    <dgm:cxn modelId="{237066CB-EACB-449D-8526-25B153AAF614}" type="presParOf" srcId="{5A4A5C77-CDF3-4C01-973A-769CB92AC910}" destId="{A982C095-94A0-4D7C-B0BA-109B72C9EE59}" srcOrd="1" destOrd="0" presId="urn:microsoft.com/office/officeart/2016/7/layout/BasicLinearProcessNumbered"/>
    <dgm:cxn modelId="{49BE33A5-5E25-47AC-98D1-9FD57474479D}" type="presParOf" srcId="{5A4A5C77-CDF3-4C01-973A-769CB92AC910}" destId="{16395A50-6386-4F8D-A617-7CFD183FB0ED}" srcOrd="2" destOrd="0" presId="urn:microsoft.com/office/officeart/2016/7/layout/BasicLinearProcessNumbered"/>
    <dgm:cxn modelId="{C7702747-4775-4A09-BCBC-2C2FCD949B35}" type="presParOf" srcId="{16395A50-6386-4F8D-A617-7CFD183FB0ED}" destId="{66BE8462-6084-4D4E-B5D0-9FDE431A488D}" srcOrd="0" destOrd="0" presId="urn:microsoft.com/office/officeart/2016/7/layout/BasicLinearProcessNumbered"/>
    <dgm:cxn modelId="{4DE5D2E0-0624-4ECA-B198-34C75CF3961D}" type="presParOf" srcId="{16395A50-6386-4F8D-A617-7CFD183FB0ED}" destId="{BCFF851E-27FC-47D8-B3F9-2DD88279F444}" srcOrd="1" destOrd="0" presId="urn:microsoft.com/office/officeart/2016/7/layout/BasicLinearProcessNumbered"/>
    <dgm:cxn modelId="{A16BC287-A19C-4BED-AFAD-FE7D897B8EBD}" type="presParOf" srcId="{16395A50-6386-4F8D-A617-7CFD183FB0ED}" destId="{DF60E866-6E28-4629-87E8-0FBDA288834F}" srcOrd="2" destOrd="0" presId="urn:microsoft.com/office/officeart/2016/7/layout/BasicLinearProcessNumbered"/>
    <dgm:cxn modelId="{8F862963-1954-4AD8-8097-3DACC902B56D}" type="presParOf" srcId="{16395A50-6386-4F8D-A617-7CFD183FB0ED}" destId="{BE2455C6-F491-41C0-9DBF-11512BC4EB8B}" srcOrd="3" destOrd="0" presId="urn:microsoft.com/office/officeart/2016/7/layout/BasicLinearProcessNumbered"/>
    <dgm:cxn modelId="{64170B07-A97D-488B-B21F-5BCC03710C7B}" type="presParOf" srcId="{5A4A5C77-CDF3-4C01-973A-769CB92AC910}" destId="{8673F704-B8EF-4A71-8E72-5A3D962724D8}" srcOrd="3" destOrd="0" presId="urn:microsoft.com/office/officeart/2016/7/layout/BasicLinearProcessNumbered"/>
    <dgm:cxn modelId="{59CAFE43-32B6-4534-849E-0BA9FA1EEAAA}" type="presParOf" srcId="{5A4A5C77-CDF3-4C01-973A-769CB92AC910}" destId="{0F6F8265-8FDE-4116-AABD-C8E12BFF6CB5}" srcOrd="4" destOrd="0" presId="urn:microsoft.com/office/officeart/2016/7/layout/BasicLinearProcessNumbered"/>
    <dgm:cxn modelId="{162142AE-94EC-490B-80C6-34BF6FFB91CC}" type="presParOf" srcId="{0F6F8265-8FDE-4116-AABD-C8E12BFF6CB5}" destId="{33C203B6-843E-48C6-9C17-D03AB5D38749}" srcOrd="0" destOrd="0" presId="urn:microsoft.com/office/officeart/2016/7/layout/BasicLinearProcessNumbered"/>
    <dgm:cxn modelId="{466BEE8B-8D96-4758-AF07-226C2B3F9B61}" type="presParOf" srcId="{0F6F8265-8FDE-4116-AABD-C8E12BFF6CB5}" destId="{AC1E6F24-9427-4C74-948F-4318B7877AF1}" srcOrd="1" destOrd="0" presId="urn:microsoft.com/office/officeart/2016/7/layout/BasicLinearProcessNumbered"/>
    <dgm:cxn modelId="{EF841A46-95B0-41A7-9D2E-36088444C7C7}" type="presParOf" srcId="{0F6F8265-8FDE-4116-AABD-C8E12BFF6CB5}" destId="{5CED4142-A0D7-4053-8960-EC7E90400683}" srcOrd="2" destOrd="0" presId="urn:microsoft.com/office/officeart/2016/7/layout/BasicLinearProcessNumbered"/>
    <dgm:cxn modelId="{A5457817-5D21-4B56-A9E4-0D2A3AAF9CCC}" type="presParOf" srcId="{0F6F8265-8FDE-4116-AABD-C8E12BFF6CB5}" destId="{15698282-8635-454A-A0F3-62F6718022A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CE0F10-2353-412B-9939-56D61ECCEE24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FA2B446-417A-4190-8366-72688F9FD5E6}">
      <dgm:prSet custT="1"/>
      <dgm:spPr/>
      <dgm:t>
        <a:bodyPr/>
        <a:lstStyle/>
        <a:p>
          <a:r>
            <a:rPr lang="en-US" sz="4400" dirty="0"/>
            <a:t>At the hands of a </a:t>
          </a:r>
          <a:r>
            <a:rPr lang="en-US" sz="4400" b="1" dirty="0"/>
            <a:t>proficient</a:t>
          </a:r>
          <a:r>
            <a:rPr lang="en-US" sz="4400" dirty="0"/>
            <a:t> clinician, ultrasound leads to life-saving </a:t>
          </a:r>
          <a:r>
            <a:rPr lang="en-US" sz="4400" u="sng" dirty="0"/>
            <a:t>interventions</a:t>
          </a:r>
          <a:r>
            <a:rPr lang="en-US" sz="4400" dirty="0"/>
            <a:t> in up to 48% of women</a:t>
          </a:r>
          <a:r>
            <a:rPr lang="en-US" sz="4400" baseline="30000" dirty="0"/>
            <a:t>9</a:t>
          </a:r>
          <a:r>
            <a:rPr lang="en-US" sz="4400" dirty="0"/>
            <a:t> </a:t>
          </a:r>
        </a:p>
      </dgm:t>
    </dgm:pt>
    <dgm:pt modelId="{68FE2723-F41F-49D3-9E3E-BF7CC99BE849}" type="parTrans" cxnId="{3BDA98B4-763B-4027-887B-677AFB8662F8}">
      <dgm:prSet/>
      <dgm:spPr/>
      <dgm:t>
        <a:bodyPr/>
        <a:lstStyle/>
        <a:p>
          <a:endParaRPr lang="en-US" sz="4400"/>
        </a:p>
      </dgm:t>
    </dgm:pt>
    <dgm:pt modelId="{D5CD283F-3DAD-46EB-9138-71DAE0783B6E}" type="sibTrans" cxnId="{3BDA98B4-763B-4027-887B-677AFB8662F8}">
      <dgm:prSet/>
      <dgm:spPr/>
      <dgm:t>
        <a:bodyPr/>
        <a:lstStyle/>
        <a:p>
          <a:endParaRPr lang="en-US" sz="4400"/>
        </a:p>
      </dgm:t>
    </dgm:pt>
    <dgm:pt modelId="{D406CA18-6003-48FA-BB28-C7838ABA6C71}">
      <dgm:prSet custT="1"/>
      <dgm:spPr/>
      <dgm:t>
        <a:bodyPr/>
        <a:lstStyle/>
        <a:p>
          <a:r>
            <a:rPr lang="en-US" sz="4400" dirty="0">
              <a:latin typeface="Tw Cen MT"/>
            </a:rPr>
            <a:t>In a study from Liberia, ultrasound changed patient management in 62% of cases</a:t>
          </a:r>
          <a:r>
            <a:rPr lang="en-US" sz="4400" baseline="30000" dirty="0">
              <a:latin typeface="Tw Cen MT"/>
            </a:rPr>
            <a:t>10</a:t>
          </a:r>
          <a:endParaRPr lang="en-US" sz="4400" dirty="0"/>
        </a:p>
      </dgm:t>
    </dgm:pt>
    <dgm:pt modelId="{0C97EFB5-8C88-44D5-8CBC-C035C384B993}" type="parTrans" cxnId="{8EA6A7F1-4D3E-4855-A248-0BBE6DFEBCBF}">
      <dgm:prSet/>
      <dgm:spPr/>
      <dgm:t>
        <a:bodyPr/>
        <a:lstStyle/>
        <a:p>
          <a:endParaRPr lang="en-US" sz="4400"/>
        </a:p>
      </dgm:t>
    </dgm:pt>
    <dgm:pt modelId="{278D27D1-24C8-43BA-AD7B-3D84E117F174}" type="sibTrans" cxnId="{8EA6A7F1-4D3E-4855-A248-0BBE6DFEBCBF}">
      <dgm:prSet/>
      <dgm:spPr/>
      <dgm:t>
        <a:bodyPr/>
        <a:lstStyle/>
        <a:p>
          <a:endParaRPr lang="en-US" sz="4400"/>
        </a:p>
      </dgm:t>
    </dgm:pt>
    <dgm:pt modelId="{6C867B1E-A48F-42D4-A2B3-220B737B5040}" type="pres">
      <dgm:prSet presAssocID="{AECE0F10-2353-412B-9939-56D61ECCEE24}" presName="vert0" presStyleCnt="0">
        <dgm:presLayoutVars>
          <dgm:dir/>
          <dgm:animOne val="branch"/>
          <dgm:animLvl val="lvl"/>
        </dgm:presLayoutVars>
      </dgm:prSet>
      <dgm:spPr/>
    </dgm:pt>
    <dgm:pt modelId="{4E4C228E-497C-42E2-A264-B7D2F0C3FE33}" type="pres">
      <dgm:prSet presAssocID="{5FA2B446-417A-4190-8366-72688F9FD5E6}" presName="thickLine" presStyleLbl="alignNode1" presStyleIdx="0" presStyleCnt="2"/>
      <dgm:spPr/>
    </dgm:pt>
    <dgm:pt modelId="{88C24E3B-D3CA-4C6B-A2DC-E1423C9EE42F}" type="pres">
      <dgm:prSet presAssocID="{5FA2B446-417A-4190-8366-72688F9FD5E6}" presName="horz1" presStyleCnt="0"/>
      <dgm:spPr/>
    </dgm:pt>
    <dgm:pt modelId="{38AABAC3-01D9-4D47-BBAA-7C1B77285B1A}" type="pres">
      <dgm:prSet presAssocID="{5FA2B446-417A-4190-8366-72688F9FD5E6}" presName="tx1" presStyleLbl="revTx" presStyleIdx="0" presStyleCnt="2"/>
      <dgm:spPr/>
    </dgm:pt>
    <dgm:pt modelId="{E4934FC7-050C-4CBB-BD85-0459599110CA}" type="pres">
      <dgm:prSet presAssocID="{5FA2B446-417A-4190-8366-72688F9FD5E6}" presName="vert1" presStyleCnt="0"/>
      <dgm:spPr/>
    </dgm:pt>
    <dgm:pt modelId="{7274B32B-87B5-4DE5-95D3-85F08C9B6202}" type="pres">
      <dgm:prSet presAssocID="{D406CA18-6003-48FA-BB28-C7838ABA6C71}" presName="thickLine" presStyleLbl="alignNode1" presStyleIdx="1" presStyleCnt="2"/>
      <dgm:spPr/>
    </dgm:pt>
    <dgm:pt modelId="{917C34BF-8653-42B0-B152-6782985ECF8F}" type="pres">
      <dgm:prSet presAssocID="{D406CA18-6003-48FA-BB28-C7838ABA6C71}" presName="horz1" presStyleCnt="0"/>
      <dgm:spPr/>
    </dgm:pt>
    <dgm:pt modelId="{AEC99E61-8D93-4151-AA7B-FD2CA22FDE03}" type="pres">
      <dgm:prSet presAssocID="{D406CA18-6003-48FA-BB28-C7838ABA6C71}" presName="tx1" presStyleLbl="revTx" presStyleIdx="1" presStyleCnt="2"/>
      <dgm:spPr/>
    </dgm:pt>
    <dgm:pt modelId="{1B2AD883-0EBA-42C6-A51C-8192264EB2A2}" type="pres">
      <dgm:prSet presAssocID="{D406CA18-6003-48FA-BB28-C7838ABA6C71}" presName="vert1" presStyleCnt="0"/>
      <dgm:spPr/>
    </dgm:pt>
  </dgm:ptLst>
  <dgm:cxnLst>
    <dgm:cxn modelId="{3BDA98B4-763B-4027-887B-677AFB8662F8}" srcId="{AECE0F10-2353-412B-9939-56D61ECCEE24}" destId="{5FA2B446-417A-4190-8366-72688F9FD5E6}" srcOrd="0" destOrd="0" parTransId="{68FE2723-F41F-49D3-9E3E-BF7CC99BE849}" sibTransId="{D5CD283F-3DAD-46EB-9138-71DAE0783B6E}"/>
    <dgm:cxn modelId="{0C4B92CC-881F-4DA9-8DE4-E965BC048D4B}" type="presOf" srcId="{AECE0F10-2353-412B-9939-56D61ECCEE24}" destId="{6C867B1E-A48F-42D4-A2B3-220B737B5040}" srcOrd="0" destOrd="0" presId="urn:microsoft.com/office/officeart/2008/layout/LinedList"/>
    <dgm:cxn modelId="{613667E6-F392-4ECE-883E-E45222B5EE02}" type="presOf" srcId="{D406CA18-6003-48FA-BB28-C7838ABA6C71}" destId="{AEC99E61-8D93-4151-AA7B-FD2CA22FDE03}" srcOrd="0" destOrd="0" presId="urn:microsoft.com/office/officeart/2008/layout/LinedList"/>
    <dgm:cxn modelId="{8EA6A7F1-4D3E-4855-A248-0BBE6DFEBCBF}" srcId="{AECE0F10-2353-412B-9939-56D61ECCEE24}" destId="{D406CA18-6003-48FA-BB28-C7838ABA6C71}" srcOrd="1" destOrd="0" parTransId="{0C97EFB5-8C88-44D5-8CBC-C035C384B993}" sibTransId="{278D27D1-24C8-43BA-AD7B-3D84E117F174}"/>
    <dgm:cxn modelId="{5880EBF8-81D7-446F-B449-F82D9413FF6E}" type="presOf" srcId="{5FA2B446-417A-4190-8366-72688F9FD5E6}" destId="{38AABAC3-01D9-4D47-BBAA-7C1B77285B1A}" srcOrd="0" destOrd="0" presId="urn:microsoft.com/office/officeart/2008/layout/LinedList"/>
    <dgm:cxn modelId="{FF0E7B59-E5B2-4010-B496-71AB348FCC0C}" type="presParOf" srcId="{6C867B1E-A48F-42D4-A2B3-220B737B5040}" destId="{4E4C228E-497C-42E2-A264-B7D2F0C3FE33}" srcOrd="0" destOrd="0" presId="urn:microsoft.com/office/officeart/2008/layout/LinedList"/>
    <dgm:cxn modelId="{3FE778B8-CE99-4D58-AFE0-98C867D28C34}" type="presParOf" srcId="{6C867B1E-A48F-42D4-A2B3-220B737B5040}" destId="{88C24E3B-D3CA-4C6B-A2DC-E1423C9EE42F}" srcOrd="1" destOrd="0" presId="urn:microsoft.com/office/officeart/2008/layout/LinedList"/>
    <dgm:cxn modelId="{F5D275FD-6F70-42BA-940E-FE0DB356D791}" type="presParOf" srcId="{88C24E3B-D3CA-4C6B-A2DC-E1423C9EE42F}" destId="{38AABAC3-01D9-4D47-BBAA-7C1B77285B1A}" srcOrd="0" destOrd="0" presId="urn:microsoft.com/office/officeart/2008/layout/LinedList"/>
    <dgm:cxn modelId="{AC7BE5AF-4D7A-43AC-8BA3-24FF362CCB51}" type="presParOf" srcId="{88C24E3B-D3CA-4C6B-A2DC-E1423C9EE42F}" destId="{E4934FC7-050C-4CBB-BD85-0459599110CA}" srcOrd="1" destOrd="0" presId="urn:microsoft.com/office/officeart/2008/layout/LinedList"/>
    <dgm:cxn modelId="{5BD90C6D-3C16-4352-9B95-021E97BD6E2A}" type="presParOf" srcId="{6C867B1E-A48F-42D4-A2B3-220B737B5040}" destId="{7274B32B-87B5-4DE5-95D3-85F08C9B6202}" srcOrd="2" destOrd="0" presId="urn:microsoft.com/office/officeart/2008/layout/LinedList"/>
    <dgm:cxn modelId="{3627B989-E045-4324-B56F-F48A6437AE9B}" type="presParOf" srcId="{6C867B1E-A48F-42D4-A2B3-220B737B5040}" destId="{917C34BF-8653-42B0-B152-6782985ECF8F}" srcOrd="3" destOrd="0" presId="urn:microsoft.com/office/officeart/2008/layout/LinedList"/>
    <dgm:cxn modelId="{3C594877-547D-4851-B0D7-814792086373}" type="presParOf" srcId="{917C34BF-8653-42B0-B152-6782985ECF8F}" destId="{AEC99E61-8D93-4151-AA7B-FD2CA22FDE03}" srcOrd="0" destOrd="0" presId="urn:microsoft.com/office/officeart/2008/layout/LinedList"/>
    <dgm:cxn modelId="{4CB11363-44CD-43CF-BD8B-04AEA7C33016}" type="presParOf" srcId="{917C34BF-8653-42B0-B152-6782985ECF8F}" destId="{1B2AD883-0EBA-42C6-A51C-8192264EB2A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14CD3F-30D4-4CB9-97D8-20086B39319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94B1BD2-E40C-4325-B876-360E2E95FA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Point-of-care ultrasound has been used in Sub Sahara for 10-15 years but not uniformly</a:t>
          </a:r>
        </a:p>
      </dgm:t>
    </dgm:pt>
    <dgm:pt modelId="{DA4AF3A3-D78A-4ECA-B7CE-09549DF8D8C1}" type="parTrans" cxnId="{70529649-BD4F-49E8-95FC-C8AAA52168B5}">
      <dgm:prSet/>
      <dgm:spPr/>
      <dgm:t>
        <a:bodyPr/>
        <a:lstStyle/>
        <a:p>
          <a:endParaRPr lang="en-US" sz="2200"/>
        </a:p>
      </dgm:t>
    </dgm:pt>
    <dgm:pt modelId="{819D5531-8F35-4B2D-8AC3-E302D4A6EDDB}" type="sibTrans" cxnId="{70529649-BD4F-49E8-95FC-C8AAA52168B5}">
      <dgm:prSet/>
      <dgm:spPr/>
      <dgm:t>
        <a:bodyPr/>
        <a:lstStyle/>
        <a:p>
          <a:endParaRPr lang="en-US" sz="2200"/>
        </a:p>
      </dgm:t>
    </dgm:pt>
    <dgm:pt modelId="{A6D7B62E-0ABF-47C0-9CCC-5AF4A21525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Many different trainings and research studies by universities and device manufacturers for OB POCUS, but no cohesive effort or standard</a:t>
          </a:r>
        </a:p>
      </dgm:t>
    </dgm:pt>
    <dgm:pt modelId="{ACBBF009-2EA7-4BCD-A938-6EA760202F88}" type="parTrans" cxnId="{D4B6C4CA-C0F9-4123-A8F1-6D3ACE8517AF}">
      <dgm:prSet/>
      <dgm:spPr/>
      <dgm:t>
        <a:bodyPr/>
        <a:lstStyle/>
        <a:p>
          <a:endParaRPr lang="en-US" sz="2200"/>
        </a:p>
      </dgm:t>
    </dgm:pt>
    <dgm:pt modelId="{C0E06065-BAD1-4A1F-B8E8-4158D34DDD32}" type="sibTrans" cxnId="{D4B6C4CA-C0F9-4123-A8F1-6D3ACE8517AF}">
      <dgm:prSet/>
      <dgm:spPr/>
      <dgm:t>
        <a:bodyPr/>
        <a:lstStyle/>
        <a:p>
          <a:endParaRPr lang="en-US" sz="2200"/>
        </a:p>
      </dgm:t>
    </dgm:pt>
    <dgm:pt modelId="{9D1C43F9-A637-456C-9305-38E097D6096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dirty="0"/>
            <a:t>Research states that in LMICs “there is a need for an internationally recognized standard of training or a certificate program”</a:t>
          </a:r>
          <a:r>
            <a:rPr lang="en-US" sz="2200" b="0" baseline="30000" dirty="0"/>
            <a:t>12 </a:t>
          </a:r>
          <a:r>
            <a:rPr lang="en-US" sz="2200" b="0" baseline="0" dirty="0"/>
            <a:t>and that “professional organizations and inter-governmental organizations should…create standard curricula and…certification in basic ultrasound for clinicians”</a:t>
          </a:r>
          <a:r>
            <a:rPr lang="en-US" sz="2200" b="0" baseline="30000" dirty="0"/>
            <a:t>13</a:t>
          </a:r>
        </a:p>
      </dgm:t>
    </dgm:pt>
    <dgm:pt modelId="{C45A1F74-8589-4182-BDE0-9A9425334E57}" type="parTrans" cxnId="{2F06B517-9888-4A5F-89C1-AF0C68054FF6}">
      <dgm:prSet/>
      <dgm:spPr/>
      <dgm:t>
        <a:bodyPr/>
        <a:lstStyle/>
        <a:p>
          <a:endParaRPr lang="en-US" sz="2200"/>
        </a:p>
      </dgm:t>
    </dgm:pt>
    <dgm:pt modelId="{1B8D5E46-485C-4C7C-8235-816961ECC399}" type="sibTrans" cxnId="{2F06B517-9888-4A5F-89C1-AF0C68054FF6}">
      <dgm:prSet/>
      <dgm:spPr/>
      <dgm:t>
        <a:bodyPr/>
        <a:lstStyle/>
        <a:p>
          <a:endParaRPr lang="en-US" sz="2200"/>
        </a:p>
      </dgm:t>
    </dgm:pt>
    <dgm:pt modelId="{4A4F3896-DD6F-49FE-B242-C3C31BC7FD17}" type="pres">
      <dgm:prSet presAssocID="{2514CD3F-30D4-4CB9-97D8-20086B39319F}" presName="root" presStyleCnt="0">
        <dgm:presLayoutVars>
          <dgm:dir/>
          <dgm:resizeHandles val="exact"/>
        </dgm:presLayoutVars>
      </dgm:prSet>
      <dgm:spPr/>
    </dgm:pt>
    <dgm:pt modelId="{EFA314E1-0B6B-443B-A193-7E98DC67618D}" type="pres">
      <dgm:prSet presAssocID="{F94B1BD2-E40C-4325-B876-360E2E95FA7A}" presName="compNode" presStyleCnt="0"/>
      <dgm:spPr/>
    </dgm:pt>
    <dgm:pt modelId="{E58EEA8D-A314-452E-BBB1-CA3BEA51A525}" type="pres">
      <dgm:prSet presAssocID="{F94B1BD2-E40C-4325-B876-360E2E95FA7A}" presName="bgRect" presStyleLbl="bgShp" presStyleIdx="0" presStyleCnt="3"/>
      <dgm:spPr/>
    </dgm:pt>
    <dgm:pt modelId="{3E3F565A-2F64-4D5C-B110-A224C01F401B}" type="pres">
      <dgm:prSet presAssocID="{F94B1BD2-E40C-4325-B876-360E2E95FA7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rica with solid fill"/>
        </a:ext>
      </dgm:extLst>
    </dgm:pt>
    <dgm:pt modelId="{FF18166B-4E8A-49C1-B0EB-DFBE95D2603C}" type="pres">
      <dgm:prSet presAssocID="{F94B1BD2-E40C-4325-B876-360E2E95FA7A}" presName="spaceRect" presStyleCnt="0"/>
      <dgm:spPr/>
    </dgm:pt>
    <dgm:pt modelId="{870A8A15-A8AE-40FE-BEE4-D64037C85162}" type="pres">
      <dgm:prSet presAssocID="{F94B1BD2-E40C-4325-B876-360E2E95FA7A}" presName="parTx" presStyleLbl="revTx" presStyleIdx="0" presStyleCnt="3">
        <dgm:presLayoutVars>
          <dgm:chMax val="0"/>
          <dgm:chPref val="0"/>
        </dgm:presLayoutVars>
      </dgm:prSet>
      <dgm:spPr/>
    </dgm:pt>
    <dgm:pt modelId="{BE479476-91A4-4566-A597-0D6FEA2F09A4}" type="pres">
      <dgm:prSet presAssocID="{819D5531-8F35-4B2D-8AC3-E302D4A6EDDB}" presName="sibTrans" presStyleCnt="0"/>
      <dgm:spPr/>
    </dgm:pt>
    <dgm:pt modelId="{4C716611-9890-4DFB-9E72-34678AD4CAA7}" type="pres">
      <dgm:prSet presAssocID="{A6D7B62E-0ABF-47C0-9CCC-5AF4A21525A2}" presName="compNode" presStyleCnt="0"/>
      <dgm:spPr/>
    </dgm:pt>
    <dgm:pt modelId="{349E39C4-A386-4175-968F-F5568C99E7CD}" type="pres">
      <dgm:prSet presAssocID="{A6D7B62E-0ABF-47C0-9CCC-5AF4A21525A2}" presName="bgRect" presStyleLbl="bgShp" presStyleIdx="1" presStyleCnt="3"/>
      <dgm:spPr/>
    </dgm:pt>
    <dgm:pt modelId="{B41D46DE-BB14-464D-BABA-F9E8A799EFA0}" type="pres">
      <dgm:prSet presAssocID="{A6D7B62E-0ABF-47C0-9CCC-5AF4A21525A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C2773CAB-49CC-4820-85F6-286FD0F6FE93}" type="pres">
      <dgm:prSet presAssocID="{A6D7B62E-0ABF-47C0-9CCC-5AF4A21525A2}" presName="spaceRect" presStyleCnt="0"/>
      <dgm:spPr/>
    </dgm:pt>
    <dgm:pt modelId="{1C1F2931-A18E-4BD6-94F3-66D12F7A7CE4}" type="pres">
      <dgm:prSet presAssocID="{A6D7B62E-0ABF-47C0-9CCC-5AF4A21525A2}" presName="parTx" presStyleLbl="revTx" presStyleIdx="1" presStyleCnt="3">
        <dgm:presLayoutVars>
          <dgm:chMax val="0"/>
          <dgm:chPref val="0"/>
        </dgm:presLayoutVars>
      </dgm:prSet>
      <dgm:spPr/>
    </dgm:pt>
    <dgm:pt modelId="{004E54E6-1A16-4DC3-B8F3-B4E697749A5C}" type="pres">
      <dgm:prSet presAssocID="{C0E06065-BAD1-4A1F-B8E8-4158D34DDD32}" presName="sibTrans" presStyleCnt="0"/>
      <dgm:spPr/>
    </dgm:pt>
    <dgm:pt modelId="{5596F63C-10FB-414B-8450-BD55EF3C70C0}" type="pres">
      <dgm:prSet presAssocID="{9D1C43F9-A637-456C-9305-38E097D6096E}" presName="compNode" presStyleCnt="0"/>
      <dgm:spPr/>
    </dgm:pt>
    <dgm:pt modelId="{CFF15859-6FBD-4EF2-9E29-A613D1C39109}" type="pres">
      <dgm:prSet presAssocID="{9D1C43F9-A637-456C-9305-38E097D6096E}" presName="bgRect" presStyleLbl="bgShp" presStyleIdx="2" presStyleCnt="3"/>
      <dgm:spPr/>
    </dgm:pt>
    <dgm:pt modelId="{4234C4E7-7B07-4A8C-B2E4-09DC560E1AB4}" type="pres">
      <dgm:prSet presAssocID="{9D1C43F9-A637-456C-9305-38E097D6096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72C9E000-5E71-4167-A3EA-551243CC53E4}" type="pres">
      <dgm:prSet presAssocID="{9D1C43F9-A637-456C-9305-38E097D6096E}" presName="spaceRect" presStyleCnt="0"/>
      <dgm:spPr/>
    </dgm:pt>
    <dgm:pt modelId="{11049D4D-432D-48C0-86E8-40C5411FA219}" type="pres">
      <dgm:prSet presAssocID="{9D1C43F9-A637-456C-9305-38E097D6096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F06B517-9888-4A5F-89C1-AF0C68054FF6}" srcId="{2514CD3F-30D4-4CB9-97D8-20086B39319F}" destId="{9D1C43F9-A637-456C-9305-38E097D6096E}" srcOrd="2" destOrd="0" parTransId="{C45A1F74-8589-4182-BDE0-9A9425334E57}" sibTransId="{1B8D5E46-485C-4C7C-8235-816961ECC399}"/>
    <dgm:cxn modelId="{4D1A822D-523A-466B-9356-FA33637D001A}" type="presOf" srcId="{A6D7B62E-0ABF-47C0-9CCC-5AF4A21525A2}" destId="{1C1F2931-A18E-4BD6-94F3-66D12F7A7CE4}" srcOrd="0" destOrd="0" presId="urn:microsoft.com/office/officeart/2018/2/layout/IconVerticalSolidList"/>
    <dgm:cxn modelId="{70529649-BD4F-49E8-95FC-C8AAA52168B5}" srcId="{2514CD3F-30D4-4CB9-97D8-20086B39319F}" destId="{F94B1BD2-E40C-4325-B876-360E2E95FA7A}" srcOrd="0" destOrd="0" parTransId="{DA4AF3A3-D78A-4ECA-B7CE-09549DF8D8C1}" sibTransId="{819D5531-8F35-4B2D-8AC3-E302D4A6EDDB}"/>
    <dgm:cxn modelId="{6DA31B4B-3D52-48D9-882C-95260696E355}" type="presOf" srcId="{9D1C43F9-A637-456C-9305-38E097D6096E}" destId="{11049D4D-432D-48C0-86E8-40C5411FA219}" srcOrd="0" destOrd="0" presId="urn:microsoft.com/office/officeart/2018/2/layout/IconVerticalSolidList"/>
    <dgm:cxn modelId="{578294BB-2A39-46E7-877E-5110CC692733}" type="presOf" srcId="{F94B1BD2-E40C-4325-B876-360E2E95FA7A}" destId="{870A8A15-A8AE-40FE-BEE4-D64037C85162}" srcOrd="0" destOrd="0" presId="urn:microsoft.com/office/officeart/2018/2/layout/IconVerticalSolidList"/>
    <dgm:cxn modelId="{D4B6C4CA-C0F9-4123-A8F1-6D3ACE8517AF}" srcId="{2514CD3F-30D4-4CB9-97D8-20086B39319F}" destId="{A6D7B62E-0ABF-47C0-9CCC-5AF4A21525A2}" srcOrd="1" destOrd="0" parTransId="{ACBBF009-2EA7-4BCD-A938-6EA760202F88}" sibTransId="{C0E06065-BAD1-4A1F-B8E8-4158D34DDD32}"/>
    <dgm:cxn modelId="{B7AFEDCC-259E-40C3-BEB2-ACCA1B1C2ACE}" type="presOf" srcId="{2514CD3F-30D4-4CB9-97D8-20086B39319F}" destId="{4A4F3896-DD6F-49FE-B242-C3C31BC7FD17}" srcOrd="0" destOrd="0" presId="urn:microsoft.com/office/officeart/2018/2/layout/IconVerticalSolidList"/>
    <dgm:cxn modelId="{F6BA8A8B-C78D-415F-93F5-364BDED85103}" type="presParOf" srcId="{4A4F3896-DD6F-49FE-B242-C3C31BC7FD17}" destId="{EFA314E1-0B6B-443B-A193-7E98DC67618D}" srcOrd="0" destOrd="0" presId="urn:microsoft.com/office/officeart/2018/2/layout/IconVerticalSolidList"/>
    <dgm:cxn modelId="{F78BF481-E3EE-4191-A0CB-070C7BF9D6F9}" type="presParOf" srcId="{EFA314E1-0B6B-443B-A193-7E98DC67618D}" destId="{E58EEA8D-A314-452E-BBB1-CA3BEA51A525}" srcOrd="0" destOrd="0" presId="urn:microsoft.com/office/officeart/2018/2/layout/IconVerticalSolidList"/>
    <dgm:cxn modelId="{06145239-3D53-44A3-81C6-595840CC18F6}" type="presParOf" srcId="{EFA314E1-0B6B-443B-A193-7E98DC67618D}" destId="{3E3F565A-2F64-4D5C-B110-A224C01F401B}" srcOrd="1" destOrd="0" presId="urn:microsoft.com/office/officeart/2018/2/layout/IconVerticalSolidList"/>
    <dgm:cxn modelId="{CFEBA415-94B1-4FA1-AA88-054E453870B7}" type="presParOf" srcId="{EFA314E1-0B6B-443B-A193-7E98DC67618D}" destId="{FF18166B-4E8A-49C1-B0EB-DFBE95D2603C}" srcOrd="2" destOrd="0" presId="urn:microsoft.com/office/officeart/2018/2/layout/IconVerticalSolidList"/>
    <dgm:cxn modelId="{01487B8C-0F1F-4DDA-8802-E2A7605B6E3D}" type="presParOf" srcId="{EFA314E1-0B6B-443B-A193-7E98DC67618D}" destId="{870A8A15-A8AE-40FE-BEE4-D64037C85162}" srcOrd="3" destOrd="0" presId="urn:microsoft.com/office/officeart/2018/2/layout/IconVerticalSolidList"/>
    <dgm:cxn modelId="{0C6DA7A2-0D0D-4DEB-AD44-67B14B3C75CC}" type="presParOf" srcId="{4A4F3896-DD6F-49FE-B242-C3C31BC7FD17}" destId="{BE479476-91A4-4566-A597-0D6FEA2F09A4}" srcOrd="1" destOrd="0" presId="urn:microsoft.com/office/officeart/2018/2/layout/IconVerticalSolidList"/>
    <dgm:cxn modelId="{13C1B128-CB3A-47B2-9EC3-2F93848C7B0B}" type="presParOf" srcId="{4A4F3896-DD6F-49FE-B242-C3C31BC7FD17}" destId="{4C716611-9890-4DFB-9E72-34678AD4CAA7}" srcOrd="2" destOrd="0" presId="urn:microsoft.com/office/officeart/2018/2/layout/IconVerticalSolidList"/>
    <dgm:cxn modelId="{2171B005-C7B0-4EEB-88B2-5EBDC86CE3AC}" type="presParOf" srcId="{4C716611-9890-4DFB-9E72-34678AD4CAA7}" destId="{349E39C4-A386-4175-968F-F5568C99E7CD}" srcOrd="0" destOrd="0" presId="urn:microsoft.com/office/officeart/2018/2/layout/IconVerticalSolidList"/>
    <dgm:cxn modelId="{4D894058-334E-4553-8D6F-2C3DA971E791}" type="presParOf" srcId="{4C716611-9890-4DFB-9E72-34678AD4CAA7}" destId="{B41D46DE-BB14-464D-BABA-F9E8A799EFA0}" srcOrd="1" destOrd="0" presId="urn:microsoft.com/office/officeart/2018/2/layout/IconVerticalSolidList"/>
    <dgm:cxn modelId="{ECCBC83A-B2F0-40D9-8F34-DDF3755C9DA8}" type="presParOf" srcId="{4C716611-9890-4DFB-9E72-34678AD4CAA7}" destId="{C2773CAB-49CC-4820-85F6-286FD0F6FE93}" srcOrd="2" destOrd="0" presId="urn:microsoft.com/office/officeart/2018/2/layout/IconVerticalSolidList"/>
    <dgm:cxn modelId="{4D1B0A41-3340-4924-994F-252DF7C14F13}" type="presParOf" srcId="{4C716611-9890-4DFB-9E72-34678AD4CAA7}" destId="{1C1F2931-A18E-4BD6-94F3-66D12F7A7CE4}" srcOrd="3" destOrd="0" presId="urn:microsoft.com/office/officeart/2018/2/layout/IconVerticalSolidList"/>
    <dgm:cxn modelId="{3CE42C3A-7A85-4082-AAB1-5B11C68C21DA}" type="presParOf" srcId="{4A4F3896-DD6F-49FE-B242-C3C31BC7FD17}" destId="{004E54E6-1A16-4DC3-B8F3-B4E697749A5C}" srcOrd="3" destOrd="0" presId="urn:microsoft.com/office/officeart/2018/2/layout/IconVerticalSolidList"/>
    <dgm:cxn modelId="{3730BC18-25A2-4478-8388-DC2AADB51E03}" type="presParOf" srcId="{4A4F3896-DD6F-49FE-B242-C3C31BC7FD17}" destId="{5596F63C-10FB-414B-8450-BD55EF3C70C0}" srcOrd="4" destOrd="0" presId="urn:microsoft.com/office/officeart/2018/2/layout/IconVerticalSolidList"/>
    <dgm:cxn modelId="{1A250937-8816-45F6-884D-704BD70A40A9}" type="presParOf" srcId="{5596F63C-10FB-414B-8450-BD55EF3C70C0}" destId="{CFF15859-6FBD-4EF2-9E29-A613D1C39109}" srcOrd="0" destOrd="0" presId="urn:microsoft.com/office/officeart/2018/2/layout/IconVerticalSolidList"/>
    <dgm:cxn modelId="{4D7CAD78-9257-40D1-8278-9BFC1F6E58A8}" type="presParOf" srcId="{5596F63C-10FB-414B-8450-BD55EF3C70C0}" destId="{4234C4E7-7B07-4A8C-B2E4-09DC560E1AB4}" srcOrd="1" destOrd="0" presId="urn:microsoft.com/office/officeart/2018/2/layout/IconVerticalSolidList"/>
    <dgm:cxn modelId="{1F28B76A-AD19-422A-B7BF-10493466699C}" type="presParOf" srcId="{5596F63C-10FB-414B-8450-BD55EF3C70C0}" destId="{72C9E000-5E71-4167-A3EA-551243CC53E4}" srcOrd="2" destOrd="0" presId="urn:microsoft.com/office/officeart/2018/2/layout/IconVerticalSolidList"/>
    <dgm:cxn modelId="{2A4F427E-9285-4147-9133-D40A0E743FF0}" type="presParOf" srcId="{5596F63C-10FB-414B-8450-BD55EF3C70C0}" destId="{11049D4D-432D-48C0-86E8-40C5411FA21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363AEB-6DD6-4443-BD47-3C7E5F68DA01}" type="doc">
      <dgm:prSet loTypeId="urn:microsoft.com/office/officeart/2011/layout/ConvergingText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9D74D0-BB63-482F-BE6D-620BE2A80DA3}">
      <dgm:prSet phldrT="[Text]" custT="1"/>
      <dgm:spPr/>
      <dgm:t>
        <a:bodyPr/>
        <a:lstStyle/>
        <a:p>
          <a:r>
            <a:rPr lang="en-US" sz="3800" dirty="0"/>
            <a:t>Certification</a:t>
          </a:r>
        </a:p>
      </dgm:t>
    </dgm:pt>
    <dgm:pt modelId="{E8C41836-3E8E-42B3-AAB6-C3A0294C1820}" type="parTrans" cxnId="{34941780-B1E2-4ED2-BEB7-152BC82AEE91}">
      <dgm:prSet/>
      <dgm:spPr/>
      <dgm:t>
        <a:bodyPr/>
        <a:lstStyle/>
        <a:p>
          <a:endParaRPr lang="en-US" sz="3200"/>
        </a:p>
      </dgm:t>
    </dgm:pt>
    <dgm:pt modelId="{36EA841E-CE0A-40D6-8CF3-F91699D7DF7C}" type="sibTrans" cxnId="{34941780-B1E2-4ED2-BEB7-152BC82AEE91}">
      <dgm:prSet/>
      <dgm:spPr/>
      <dgm:t>
        <a:bodyPr/>
        <a:lstStyle/>
        <a:p>
          <a:endParaRPr lang="en-US" sz="3200"/>
        </a:p>
      </dgm:t>
    </dgm:pt>
    <dgm:pt modelId="{751C9A7B-ECB8-40D1-8A87-8F7B2C4ADD2A}">
      <dgm:prSet phldrT="[Text]" custT="1"/>
      <dgm:spPr/>
      <dgm:t>
        <a:bodyPr/>
        <a:lstStyle/>
        <a:p>
          <a:r>
            <a:rPr lang="en-US" sz="3200" dirty="0"/>
            <a:t>University curriculum</a:t>
          </a:r>
        </a:p>
      </dgm:t>
    </dgm:pt>
    <dgm:pt modelId="{AC7C5840-76AC-4634-8C10-85DD7B6AB1E3}" type="parTrans" cxnId="{DF4B4A05-EFBF-437C-A4B4-A63C4CDECC04}">
      <dgm:prSet/>
      <dgm:spPr/>
      <dgm:t>
        <a:bodyPr/>
        <a:lstStyle/>
        <a:p>
          <a:endParaRPr lang="en-US" sz="3200"/>
        </a:p>
      </dgm:t>
    </dgm:pt>
    <dgm:pt modelId="{9971CF0E-B94C-4F8E-B5F6-6B4D7A0EB139}" type="sibTrans" cxnId="{DF4B4A05-EFBF-437C-A4B4-A63C4CDECC04}">
      <dgm:prSet/>
      <dgm:spPr/>
      <dgm:t>
        <a:bodyPr/>
        <a:lstStyle/>
        <a:p>
          <a:endParaRPr lang="en-US" sz="3200"/>
        </a:p>
      </dgm:t>
    </dgm:pt>
    <dgm:pt modelId="{EF440C02-2525-4DAB-9918-9055B051C311}">
      <dgm:prSet phldrT="[Text]" custT="1"/>
      <dgm:spPr/>
      <dgm:t>
        <a:bodyPr/>
        <a:lstStyle/>
        <a:p>
          <a:r>
            <a:rPr lang="en-US" sz="3200" dirty="0"/>
            <a:t>On the job training</a:t>
          </a:r>
        </a:p>
      </dgm:t>
    </dgm:pt>
    <dgm:pt modelId="{412BA828-8420-4C40-ABBF-2BDA4313BD9D}" type="parTrans" cxnId="{013BFFE8-52F2-42D7-B5FE-92F0CA62ABCA}">
      <dgm:prSet/>
      <dgm:spPr/>
      <dgm:t>
        <a:bodyPr/>
        <a:lstStyle/>
        <a:p>
          <a:endParaRPr lang="en-US" sz="3200"/>
        </a:p>
      </dgm:t>
    </dgm:pt>
    <dgm:pt modelId="{F25588AF-AFD1-4487-A9CE-8ACA9007C73A}" type="sibTrans" cxnId="{013BFFE8-52F2-42D7-B5FE-92F0CA62ABCA}">
      <dgm:prSet/>
      <dgm:spPr/>
      <dgm:t>
        <a:bodyPr/>
        <a:lstStyle/>
        <a:p>
          <a:endParaRPr lang="en-US" sz="3200"/>
        </a:p>
      </dgm:t>
    </dgm:pt>
    <dgm:pt modelId="{80EA81C6-AA85-49E9-93DC-7FE03BF74692}">
      <dgm:prSet phldrT="[Text]" custT="1"/>
      <dgm:spPr/>
      <dgm:t>
        <a:bodyPr/>
        <a:lstStyle/>
        <a:p>
          <a:r>
            <a:rPr lang="en-US" sz="3200" dirty="0"/>
            <a:t>Research cohorts</a:t>
          </a:r>
        </a:p>
      </dgm:t>
    </dgm:pt>
    <dgm:pt modelId="{71ACCFF8-9121-4761-AA41-145E872AC332}" type="parTrans" cxnId="{AB83A095-EE10-40EB-9A67-98CAE378AC70}">
      <dgm:prSet/>
      <dgm:spPr/>
      <dgm:t>
        <a:bodyPr/>
        <a:lstStyle/>
        <a:p>
          <a:endParaRPr lang="en-US" sz="3200"/>
        </a:p>
      </dgm:t>
    </dgm:pt>
    <dgm:pt modelId="{21931909-C76A-4AFE-8745-194698A8EBFE}" type="sibTrans" cxnId="{AB83A095-EE10-40EB-9A67-98CAE378AC70}">
      <dgm:prSet/>
      <dgm:spPr/>
      <dgm:t>
        <a:bodyPr/>
        <a:lstStyle/>
        <a:p>
          <a:endParaRPr lang="en-US" sz="3200"/>
        </a:p>
      </dgm:t>
    </dgm:pt>
    <dgm:pt modelId="{B4A121D2-2132-4A8D-8080-0D807CDDB57C}" type="pres">
      <dgm:prSet presAssocID="{DB363AEB-6DD6-4443-BD47-3C7E5F68DA01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01201F10-8DE3-40DB-9C68-50E1827AA3B7}" type="pres">
      <dgm:prSet presAssocID="{A39D74D0-BB63-482F-BE6D-620BE2A80DA3}" presName="composite" presStyleCnt="0"/>
      <dgm:spPr/>
    </dgm:pt>
    <dgm:pt modelId="{D970EF5B-647B-42B8-96E4-7137E4422C82}" type="pres">
      <dgm:prSet presAssocID="{A39D74D0-BB63-482F-BE6D-620BE2A80DA3}" presName="ParentAccent1" presStyleLbl="alignNode1" presStyleIdx="0" presStyleCnt="34"/>
      <dgm:spPr/>
    </dgm:pt>
    <dgm:pt modelId="{19D20B78-F5A1-4E5E-B944-E1826762AC39}" type="pres">
      <dgm:prSet presAssocID="{A39D74D0-BB63-482F-BE6D-620BE2A80DA3}" presName="ParentAccent2" presStyleLbl="alignNode1" presStyleIdx="1" presStyleCnt="34"/>
      <dgm:spPr/>
    </dgm:pt>
    <dgm:pt modelId="{13B88B4C-6F3B-4088-9EC9-8C5833B44331}" type="pres">
      <dgm:prSet presAssocID="{A39D74D0-BB63-482F-BE6D-620BE2A80DA3}" presName="ParentAccent3" presStyleLbl="alignNode1" presStyleIdx="2" presStyleCnt="34"/>
      <dgm:spPr/>
    </dgm:pt>
    <dgm:pt modelId="{4F16BEDB-E0D6-4877-9E70-736B38EFB7A3}" type="pres">
      <dgm:prSet presAssocID="{A39D74D0-BB63-482F-BE6D-620BE2A80DA3}" presName="ParentAccent4" presStyleLbl="alignNode1" presStyleIdx="3" presStyleCnt="34"/>
      <dgm:spPr/>
    </dgm:pt>
    <dgm:pt modelId="{4B64EC0D-F041-4ACF-A6AB-D953DD548B7E}" type="pres">
      <dgm:prSet presAssocID="{A39D74D0-BB63-482F-BE6D-620BE2A80DA3}" presName="ParentAccent5" presStyleLbl="alignNode1" presStyleIdx="4" presStyleCnt="34"/>
      <dgm:spPr/>
    </dgm:pt>
    <dgm:pt modelId="{05BA83F5-765F-43AA-AC13-B1502F3FA024}" type="pres">
      <dgm:prSet presAssocID="{A39D74D0-BB63-482F-BE6D-620BE2A80DA3}" presName="ParentAccent6" presStyleLbl="alignNode1" presStyleIdx="5" presStyleCnt="34"/>
      <dgm:spPr/>
    </dgm:pt>
    <dgm:pt modelId="{D72C0160-9CF8-4803-9538-D376BA243DB8}" type="pres">
      <dgm:prSet presAssocID="{A39D74D0-BB63-482F-BE6D-620BE2A80DA3}" presName="ParentAccent7" presStyleLbl="alignNode1" presStyleIdx="6" presStyleCnt="34"/>
      <dgm:spPr/>
    </dgm:pt>
    <dgm:pt modelId="{4D207226-B65B-4D70-AA69-93A6487DF61C}" type="pres">
      <dgm:prSet presAssocID="{A39D74D0-BB63-482F-BE6D-620BE2A80DA3}" presName="ParentAccent8" presStyleLbl="alignNode1" presStyleIdx="7" presStyleCnt="34"/>
      <dgm:spPr/>
    </dgm:pt>
    <dgm:pt modelId="{1606512A-C8A7-4E07-AA4E-A83CD67D8AC0}" type="pres">
      <dgm:prSet presAssocID="{A39D74D0-BB63-482F-BE6D-620BE2A80DA3}" presName="ParentAccent9" presStyleLbl="alignNode1" presStyleIdx="8" presStyleCnt="34"/>
      <dgm:spPr/>
    </dgm:pt>
    <dgm:pt modelId="{FD53A2B7-C63D-4DF4-B998-40FF34811540}" type="pres">
      <dgm:prSet presAssocID="{A39D74D0-BB63-482F-BE6D-620BE2A80DA3}" presName="ParentAccent10" presStyleLbl="alignNode1" presStyleIdx="9" presStyleCnt="34"/>
      <dgm:spPr/>
    </dgm:pt>
    <dgm:pt modelId="{410D6C5A-BE6D-494A-9B9C-869858A67C17}" type="pres">
      <dgm:prSet presAssocID="{A39D74D0-BB63-482F-BE6D-620BE2A80DA3}" presName="Parent" presStyleLbl="alignNode1" presStyleIdx="10" presStyleCnt="34" custScaleX="141377" custScaleY="129680" custLinFactNeighborX="14591" custLinFactNeighborY="-716">
        <dgm:presLayoutVars>
          <dgm:chMax val="5"/>
          <dgm:chPref val="3"/>
          <dgm:bulletEnabled val="1"/>
        </dgm:presLayoutVars>
      </dgm:prSet>
      <dgm:spPr/>
    </dgm:pt>
    <dgm:pt modelId="{FA151441-AC42-4EEF-A985-4BE1B833DD65}" type="pres">
      <dgm:prSet presAssocID="{751C9A7B-ECB8-40D1-8A87-8F7B2C4ADD2A}" presName="Child1Accent1" presStyleLbl="alignNode1" presStyleIdx="11" presStyleCnt="34"/>
      <dgm:spPr/>
    </dgm:pt>
    <dgm:pt modelId="{A8ACFC72-C89B-42B9-AD3C-64BCF6DEBF1B}" type="pres">
      <dgm:prSet presAssocID="{751C9A7B-ECB8-40D1-8A87-8F7B2C4ADD2A}" presName="Child1Accent2" presStyleLbl="alignNode1" presStyleIdx="12" presStyleCnt="34"/>
      <dgm:spPr/>
    </dgm:pt>
    <dgm:pt modelId="{C30C6631-670E-4EF2-8715-FB3B6E0A4D00}" type="pres">
      <dgm:prSet presAssocID="{751C9A7B-ECB8-40D1-8A87-8F7B2C4ADD2A}" presName="Child1Accent3" presStyleLbl="alignNode1" presStyleIdx="13" presStyleCnt="34"/>
      <dgm:spPr/>
    </dgm:pt>
    <dgm:pt modelId="{18726D3C-B10D-46D7-9AF4-33D3AC1489E1}" type="pres">
      <dgm:prSet presAssocID="{751C9A7B-ECB8-40D1-8A87-8F7B2C4ADD2A}" presName="Child1Accent4" presStyleLbl="alignNode1" presStyleIdx="14" presStyleCnt="34"/>
      <dgm:spPr/>
    </dgm:pt>
    <dgm:pt modelId="{440E362D-86C1-4752-8BA5-E86A54088476}" type="pres">
      <dgm:prSet presAssocID="{751C9A7B-ECB8-40D1-8A87-8F7B2C4ADD2A}" presName="Child1Accent5" presStyleLbl="alignNode1" presStyleIdx="15" presStyleCnt="34"/>
      <dgm:spPr/>
    </dgm:pt>
    <dgm:pt modelId="{05EC09DD-4855-4BAC-8985-1BC3BBE3B623}" type="pres">
      <dgm:prSet presAssocID="{751C9A7B-ECB8-40D1-8A87-8F7B2C4ADD2A}" presName="Child1Accent6" presStyleLbl="alignNode1" presStyleIdx="16" presStyleCnt="34"/>
      <dgm:spPr/>
    </dgm:pt>
    <dgm:pt modelId="{58320330-C8F1-43DE-9F96-4B5979CD2F81}" type="pres">
      <dgm:prSet presAssocID="{751C9A7B-ECB8-40D1-8A87-8F7B2C4ADD2A}" presName="Child1Accent7" presStyleLbl="alignNode1" presStyleIdx="17" presStyleCnt="34"/>
      <dgm:spPr/>
    </dgm:pt>
    <dgm:pt modelId="{6043C41A-DCFD-4B50-AEA1-BBF8B952DE94}" type="pres">
      <dgm:prSet presAssocID="{751C9A7B-ECB8-40D1-8A87-8F7B2C4ADD2A}" presName="Child1Accent8" presStyleLbl="alignNode1" presStyleIdx="18" presStyleCnt="34"/>
      <dgm:spPr/>
    </dgm:pt>
    <dgm:pt modelId="{73F68389-6DD3-44A4-AA61-B8E49381931A}" type="pres">
      <dgm:prSet presAssocID="{751C9A7B-ECB8-40D1-8A87-8F7B2C4ADD2A}" presName="Child1Accent9" presStyleLbl="alignNode1" presStyleIdx="19" presStyleCnt="34"/>
      <dgm:spPr/>
    </dgm:pt>
    <dgm:pt modelId="{43449175-A3A1-4EE3-A1E1-7064E09A9426}" type="pres">
      <dgm:prSet presAssocID="{751C9A7B-ECB8-40D1-8A87-8F7B2C4ADD2A}" presName="Child1" presStyleLbl="revTx" presStyleIdx="0" presStyleCnt="3" custScaleX="107931" custLinFactNeighborX="4257" custLinFactNeighborY="-2634">
        <dgm:presLayoutVars>
          <dgm:chMax/>
          <dgm:chPref val="0"/>
          <dgm:bulletEnabled val="1"/>
        </dgm:presLayoutVars>
      </dgm:prSet>
      <dgm:spPr/>
    </dgm:pt>
    <dgm:pt modelId="{5243A5E0-CC6B-4654-AA1C-622A11492F8D}" type="pres">
      <dgm:prSet presAssocID="{EF440C02-2525-4DAB-9918-9055B051C311}" presName="Child2Accent1" presStyleLbl="alignNode1" presStyleIdx="20" presStyleCnt="34"/>
      <dgm:spPr/>
    </dgm:pt>
    <dgm:pt modelId="{2BD7F796-1E9B-4776-BA65-2C7EDF915B5C}" type="pres">
      <dgm:prSet presAssocID="{EF440C02-2525-4DAB-9918-9055B051C311}" presName="Child2Accent2" presStyleLbl="alignNode1" presStyleIdx="21" presStyleCnt="34"/>
      <dgm:spPr/>
    </dgm:pt>
    <dgm:pt modelId="{AF23094E-AAD1-4017-A3FF-976F0CCDF8FF}" type="pres">
      <dgm:prSet presAssocID="{EF440C02-2525-4DAB-9918-9055B051C311}" presName="Child2Accent3" presStyleLbl="alignNode1" presStyleIdx="22" presStyleCnt="34"/>
      <dgm:spPr/>
    </dgm:pt>
    <dgm:pt modelId="{26111F88-565A-4D22-9BC1-0817189F839E}" type="pres">
      <dgm:prSet presAssocID="{EF440C02-2525-4DAB-9918-9055B051C311}" presName="Child2Accent4" presStyleLbl="alignNode1" presStyleIdx="23" presStyleCnt="34"/>
      <dgm:spPr/>
    </dgm:pt>
    <dgm:pt modelId="{A70708F5-84A6-40E3-BC82-88EEE5556C04}" type="pres">
      <dgm:prSet presAssocID="{EF440C02-2525-4DAB-9918-9055B051C311}" presName="Child2Accent5" presStyleLbl="alignNode1" presStyleIdx="24" presStyleCnt="34"/>
      <dgm:spPr/>
    </dgm:pt>
    <dgm:pt modelId="{63BCAD79-5824-4F64-BD95-F0E693890427}" type="pres">
      <dgm:prSet presAssocID="{EF440C02-2525-4DAB-9918-9055B051C311}" presName="Child2Accent6" presStyleLbl="alignNode1" presStyleIdx="25" presStyleCnt="34"/>
      <dgm:spPr/>
    </dgm:pt>
    <dgm:pt modelId="{6FAF9D62-3688-438D-9C5C-B9E62C10CBF9}" type="pres">
      <dgm:prSet presAssocID="{EF440C02-2525-4DAB-9918-9055B051C311}" presName="Child2Accent7" presStyleLbl="alignNode1" presStyleIdx="26" presStyleCnt="34"/>
      <dgm:spPr/>
    </dgm:pt>
    <dgm:pt modelId="{C2E06E26-A1BB-4116-A24A-5187F1D5CEAE}" type="pres">
      <dgm:prSet presAssocID="{EF440C02-2525-4DAB-9918-9055B051C311}" presName="Child2" presStyleLbl="revTx" presStyleIdx="1" presStyleCnt="3" custScaleX="97899" custLinFactNeighborX="1113" custLinFactNeighborY="-11869">
        <dgm:presLayoutVars>
          <dgm:chMax/>
          <dgm:chPref val="0"/>
          <dgm:bulletEnabled val="1"/>
        </dgm:presLayoutVars>
      </dgm:prSet>
      <dgm:spPr/>
    </dgm:pt>
    <dgm:pt modelId="{719E7758-4A64-4207-9E1D-0F168EF53CA6}" type="pres">
      <dgm:prSet presAssocID="{80EA81C6-AA85-49E9-93DC-7FE03BF74692}" presName="Child3Accent1" presStyleLbl="alignNode1" presStyleIdx="27" presStyleCnt="34"/>
      <dgm:spPr/>
    </dgm:pt>
    <dgm:pt modelId="{A76744EC-122C-4B87-8693-EA91BAFAADD5}" type="pres">
      <dgm:prSet presAssocID="{80EA81C6-AA85-49E9-93DC-7FE03BF74692}" presName="Child3Accent2" presStyleLbl="alignNode1" presStyleIdx="28" presStyleCnt="34"/>
      <dgm:spPr/>
    </dgm:pt>
    <dgm:pt modelId="{99429D6D-2986-4089-9F7F-99C9943FD71B}" type="pres">
      <dgm:prSet presAssocID="{80EA81C6-AA85-49E9-93DC-7FE03BF74692}" presName="Child3Accent3" presStyleLbl="alignNode1" presStyleIdx="29" presStyleCnt="34"/>
      <dgm:spPr/>
    </dgm:pt>
    <dgm:pt modelId="{0B463743-4990-43C2-B16D-5C4832D17ABD}" type="pres">
      <dgm:prSet presAssocID="{80EA81C6-AA85-49E9-93DC-7FE03BF74692}" presName="Child3Accent4" presStyleLbl="alignNode1" presStyleIdx="30" presStyleCnt="34"/>
      <dgm:spPr/>
    </dgm:pt>
    <dgm:pt modelId="{9819E461-320B-465C-8727-BF7ADEFE60FB}" type="pres">
      <dgm:prSet presAssocID="{80EA81C6-AA85-49E9-93DC-7FE03BF74692}" presName="Child3Accent5" presStyleLbl="alignNode1" presStyleIdx="31" presStyleCnt="34"/>
      <dgm:spPr/>
    </dgm:pt>
    <dgm:pt modelId="{4F99EADF-AB7B-4BA2-9014-592339733004}" type="pres">
      <dgm:prSet presAssocID="{80EA81C6-AA85-49E9-93DC-7FE03BF74692}" presName="Child3Accent6" presStyleLbl="alignNode1" presStyleIdx="32" presStyleCnt="34"/>
      <dgm:spPr/>
    </dgm:pt>
    <dgm:pt modelId="{89E0BC0F-6655-481D-B62E-C325DC4E1BBA}" type="pres">
      <dgm:prSet presAssocID="{80EA81C6-AA85-49E9-93DC-7FE03BF74692}" presName="Child3Accent7" presStyleLbl="alignNode1" presStyleIdx="33" presStyleCnt="34"/>
      <dgm:spPr/>
    </dgm:pt>
    <dgm:pt modelId="{9A7478F8-7A32-4246-8FA9-AB0DB762C645}" type="pres">
      <dgm:prSet presAssocID="{80EA81C6-AA85-49E9-93DC-7FE03BF74692}" presName="Child3" presStyleLbl="revTx" presStyleIdx="2" presStyleCnt="3" custScaleX="92471" custLinFactNeighborX="-2999" custLinFactNeighborY="-8219">
        <dgm:presLayoutVars>
          <dgm:chMax/>
          <dgm:chPref val="0"/>
          <dgm:bulletEnabled val="1"/>
        </dgm:presLayoutVars>
      </dgm:prSet>
      <dgm:spPr/>
    </dgm:pt>
  </dgm:ptLst>
  <dgm:cxnLst>
    <dgm:cxn modelId="{DF4B4A05-EFBF-437C-A4B4-A63C4CDECC04}" srcId="{A39D74D0-BB63-482F-BE6D-620BE2A80DA3}" destId="{751C9A7B-ECB8-40D1-8A87-8F7B2C4ADD2A}" srcOrd="0" destOrd="0" parTransId="{AC7C5840-76AC-4634-8C10-85DD7B6AB1E3}" sibTransId="{9971CF0E-B94C-4F8E-B5F6-6B4D7A0EB139}"/>
    <dgm:cxn modelId="{A84F7460-1A26-4332-A261-29C866618E88}" type="presOf" srcId="{A39D74D0-BB63-482F-BE6D-620BE2A80DA3}" destId="{410D6C5A-BE6D-494A-9B9C-869858A67C17}" srcOrd="0" destOrd="0" presId="urn:microsoft.com/office/officeart/2011/layout/ConvergingText"/>
    <dgm:cxn modelId="{92E02443-A0C8-4C48-9334-B0AE60036C77}" type="presOf" srcId="{DB363AEB-6DD6-4443-BD47-3C7E5F68DA01}" destId="{B4A121D2-2132-4A8D-8080-0D807CDDB57C}" srcOrd="0" destOrd="0" presId="urn:microsoft.com/office/officeart/2011/layout/ConvergingText"/>
    <dgm:cxn modelId="{0006114C-E09A-4A73-AB38-75735D4B7BF7}" type="presOf" srcId="{EF440C02-2525-4DAB-9918-9055B051C311}" destId="{C2E06E26-A1BB-4116-A24A-5187F1D5CEAE}" srcOrd="0" destOrd="0" presId="urn:microsoft.com/office/officeart/2011/layout/ConvergingText"/>
    <dgm:cxn modelId="{34941780-B1E2-4ED2-BEB7-152BC82AEE91}" srcId="{DB363AEB-6DD6-4443-BD47-3C7E5F68DA01}" destId="{A39D74D0-BB63-482F-BE6D-620BE2A80DA3}" srcOrd="0" destOrd="0" parTransId="{E8C41836-3E8E-42B3-AAB6-C3A0294C1820}" sibTransId="{36EA841E-CE0A-40D6-8CF3-F91699D7DF7C}"/>
    <dgm:cxn modelId="{AB83A095-EE10-40EB-9A67-98CAE378AC70}" srcId="{A39D74D0-BB63-482F-BE6D-620BE2A80DA3}" destId="{80EA81C6-AA85-49E9-93DC-7FE03BF74692}" srcOrd="2" destOrd="0" parTransId="{71ACCFF8-9121-4761-AA41-145E872AC332}" sibTransId="{21931909-C76A-4AFE-8745-194698A8EBFE}"/>
    <dgm:cxn modelId="{FEDCF6C1-774F-49D4-8280-9548C8F44751}" type="presOf" srcId="{751C9A7B-ECB8-40D1-8A87-8F7B2C4ADD2A}" destId="{43449175-A3A1-4EE3-A1E1-7064E09A9426}" srcOrd="0" destOrd="0" presId="urn:microsoft.com/office/officeart/2011/layout/ConvergingText"/>
    <dgm:cxn modelId="{1BDAA2E7-11B3-4A59-8A82-BEDB2E2ECF8D}" type="presOf" srcId="{80EA81C6-AA85-49E9-93DC-7FE03BF74692}" destId="{9A7478F8-7A32-4246-8FA9-AB0DB762C645}" srcOrd="0" destOrd="0" presId="urn:microsoft.com/office/officeart/2011/layout/ConvergingText"/>
    <dgm:cxn modelId="{013BFFE8-52F2-42D7-B5FE-92F0CA62ABCA}" srcId="{A39D74D0-BB63-482F-BE6D-620BE2A80DA3}" destId="{EF440C02-2525-4DAB-9918-9055B051C311}" srcOrd="1" destOrd="0" parTransId="{412BA828-8420-4C40-ABBF-2BDA4313BD9D}" sibTransId="{F25588AF-AFD1-4487-A9CE-8ACA9007C73A}"/>
    <dgm:cxn modelId="{9AA2142C-93D3-42E3-A65A-6B1468F3FE45}" type="presParOf" srcId="{B4A121D2-2132-4A8D-8080-0D807CDDB57C}" destId="{01201F10-8DE3-40DB-9C68-50E1827AA3B7}" srcOrd="0" destOrd="0" presId="urn:microsoft.com/office/officeart/2011/layout/ConvergingText"/>
    <dgm:cxn modelId="{2B27A02B-E81B-4D41-8375-6DA6ACA8AAC8}" type="presParOf" srcId="{01201F10-8DE3-40DB-9C68-50E1827AA3B7}" destId="{D970EF5B-647B-42B8-96E4-7137E4422C82}" srcOrd="0" destOrd="0" presId="urn:microsoft.com/office/officeart/2011/layout/ConvergingText"/>
    <dgm:cxn modelId="{0E2CBC21-1F1B-4DCA-AB2A-70FBFCC3DBA9}" type="presParOf" srcId="{01201F10-8DE3-40DB-9C68-50E1827AA3B7}" destId="{19D20B78-F5A1-4E5E-B944-E1826762AC39}" srcOrd="1" destOrd="0" presId="urn:microsoft.com/office/officeart/2011/layout/ConvergingText"/>
    <dgm:cxn modelId="{C5FD166C-AF97-425D-8341-A4158717824D}" type="presParOf" srcId="{01201F10-8DE3-40DB-9C68-50E1827AA3B7}" destId="{13B88B4C-6F3B-4088-9EC9-8C5833B44331}" srcOrd="2" destOrd="0" presId="urn:microsoft.com/office/officeart/2011/layout/ConvergingText"/>
    <dgm:cxn modelId="{B45B1E07-545C-4D96-AD27-81635346AE50}" type="presParOf" srcId="{01201F10-8DE3-40DB-9C68-50E1827AA3B7}" destId="{4F16BEDB-E0D6-4877-9E70-736B38EFB7A3}" srcOrd="3" destOrd="0" presId="urn:microsoft.com/office/officeart/2011/layout/ConvergingText"/>
    <dgm:cxn modelId="{3BCEA830-264F-408A-B0CD-24311E4914B1}" type="presParOf" srcId="{01201F10-8DE3-40DB-9C68-50E1827AA3B7}" destId="{4B64EC0D-F041-4ACF-A6AB-D953DD548B7E}" srcOrd="4" destOrd="0" presId="urn:microsoft.com/office/officeart/2011/layout/ConvergingText"/>
    <dgm:cxn modelId="{89052A0C-F0AC-4761-84AC-1D1A274E3C9E}" type="presParOf" srcId="{01201F10-8DE3-40DB-9C68-50E1827AA3B7}" destId="{05BA83F5-765F-43AA-AC13-B1502F3FA024}" srcOrd="5" destOrd="0" presId="urn:microsoft.com/office/officeart/2011/layout/ConvergingText"/>
    <dgm:cxn modelId="{BAF5133F-C80C-4857-8DE6-649CF2EB1666}" type="presParOf" srcId="{01201F10-8DE3-40DB-9C68-50E1827AA3B7}" destId="{D72C0160-9CF8-4803-9538-D376BA243DB8}" srcOrd="6" destOrd="0" presId="urn:microsoft.com/office/officeart/2011/layout/ConvergingText"/>
    <dgm:cxn modelId="{4BB84645-999E-4C14-9C3A-A70CD2C2DEDF}" type="presParOf" srcId="{01201F10-8DE3-40DB-9C68-50E1827AA3B7}" destId="{4D207226-B65B-4D70-AA69-93A6487DF61C}" srcOrd="7" destOrd="0" presId="urn:microsoft.com/office/officeart/2011/layout/ConvergingText"/>
    <dgm:cxn modelId="{A125EB02-5349-4927-9DA9-412E53D67FEB}" type="presParOf" srcId="{01201F10-8DE3-40DB-9C68-50E1827AA3B7}" destId="{1606512A-C8A7-4E07-AA4E-A83CD67D8AC0}" srcOrd="8" destOrd="0" presId="urn:microsoft.com/office/officeart/2011/layout/ConvergingText"/>
    <dgm:cxn modelId="{21590A59-3B30-42ED-B06F-17A2F33D6DEB}" type="presParOf" srcId="{01201F10-8DE3-40DB-9C68-50E1827AA3B7}" destId="{FD53A2B7-C63D-4DF4-B998-40FF34811540}" srcOrd="9" destOrd="0" presId="urn:microsoft.com/office/officeart/2011/layout/ConvergingText"/>
    <dgm:cxn modelId="{EA0DCB4F-ED3C-485A-A8BD-4659FEAC5A90}" type="presParOf" srcId="{01201F10-8DE3-40DB-9C68-50E1827AA3B7}" destId="{410D6C5A-BE6D-494A-9B9C-869858A67C17}" srcOrd="10" destOrd="0" presId="urn:microsoft.com/office/officeart/2011/layout/ConvergingText"/>
    <dgm:cxn modelId="{F6A2FA50-2801-48A0-8782-85B72F04CF68}" type="presParOf" srcId="{01201F10-8DE3-40DB-9C68-50E1827AA3B7}" destId="{FA151441-AC42-4EEF-A985-4BE1B833DD65}" srcOrd="11" destOrd="0" presId="urn:microsoft.com/office/officeart/2011/layout/ConvergingText"/>
    <dgm:cxn modelId="{AAA95768-6335-450B-85B4-0F0545076825}" type="presParOf" srcId="{01201F10-8DE3-40DB-9C68-50E1827AA3B7}" destId="{A8ACFC72-C89B-42B9-AD3C-64BCF6DEBF1B}" srcOrd="12" destOrd="0" presId="urn:microsoft.com/office/officeart/2011/layout/ConvergingText"/>
    <dgm:cxn modelId="{E9F059CB-B88F-4096-9AE7-5571C737FA9A}" type="presParOf" srcId="{01201F10-8DE3-40DB-9C68-50E1827AA3B7}" destId="{C30C6631-670E-4EF2-8715-FB3B6E0A4D00}" srcOrd="13" destOrd="0" presId="urn:microsoft.com/office/officeart/2011/layout/ConvergingText"/>
    <dgm:cxn modelId="{4684B020-468C-474C-8DBE-5169604B9AC3}" type="presParOf" srcId="{01201F10-8DE3-40DB-9C68-50E1827AA3B7}" destId="{18726D3C-B10D-46D7-9AF4-33D3AC1489E1}" srcOrd="14" destOrd="0" presId="urn:microsoft.com/office/officeart/2011/layout/ConvergingText"/>
    <dgm:cxn modelId="{2222D595-0C75-46C4-B088-D385FBDC1FD8}" type="presParOf" srcId="{01201F10-8DE3-40DB-9C68-50E1827AA3B7}" destId="{440E362D-86C1-4752-8BA5-E86A54088476}" srcOrd="15" destOrd="0" presId="urn:microsoft.com/office/officeart/2011/layout/ConvergingText"/>
    <dgm:cxn modelId="{900F551E-DC21-4963-AF46-74A2FC2A3B1F}" type="presParOf" srcId="{01201F10-8DE3-40DB-9C68-50E1827AA3B7}" destId="{05EC09DD-4855-4BAC-8985-1BC3BBE3B623}" srcOrd="16" destOrd="0" presId="urn:microsoft.com/office/officeart/2011/layout/ConvergingText"/>
    <dgm:cxn modelId="{30AD9239-3B24-4FF4-A047-75036E8BD16C}" type="presParOf" srcId="{01201F10-8DE3-40DB-9C68-50E1827AA3B7}" destId="{58320330-C8F1-43DE-9F96-4B5979CD2F81}" srcOrd="17" destOrd="0" presId="urn:microsoft.com/office/officeart/2011/layout/ConvergingText"/>
    <dgm:cxn modelId="{AC76CF5F-2099-47D0-AF98-E32627B78B92}" type="presParOf" srcId="{01201F10-8DE3-40DB-9C68-50E1827AA3B7}" destId="{6043C41A-DCFD-4B50-AEA1-BBF8B952DE94}" srcOrd="18" destOrd="0" presId="urn:microsoft.com/office/officeart/2011/layout/ConvergingText"/>
    <dgm:cxn modelId="{D72DA01B-B71F-4213-88AB-199EA59C3B8E}" type="presParOf" srcId="{01201F10-8DE3-40DB-9C68-50E1827AA3B7}" destId="{73F68389-6DD3-44A4-AA61-B8E49381931A}" srcOrd="19" destOrd="0" presId="urn:microsoft.com/office/officeart/2011/layout/ConvergingText"/>
    <dgm:cxn modelId="{6B191071-5BE7-4D4D-98DD-09FEA9D9B12C}" type="presParOf" srcId="{01201F10-8DE3-40DB-9C68-50E1827AA3B7}" destId="{43449175-A3A1-4EE3-A1E1-7064E09A9426}" srcOrd="20" destOrd="0" presId="urn:microsoft.com/office/officeart/2011/layout/ConvergingText"/>
    <dgm:cxn modelId="{EB040A61-E256-48C6-966F-C0B70D4ED679}" type="presParOf" srcId="{01201F10-8DE3-40DB-9C68-50E1827AA3B7}" destId="{5243A5E0-CC6B-4654-AA1C-622A11492F8D}" srcOrd="21" destOrd="0" presId="urn:microsoft.com/office/officeart/2011/layout/ConvergingText"/>
    <dgm:cxn modelId="{45516B09-5038-452D-9C4E-952273290EEB}" type="presParOf" srcId="{01201F10-8DE3-40DB-9C68-50E1827AA3B7}" destId="{2BD7F796-1E9B-4776-BA65-2C7EDF915B5C}" srcOrd="22" destOrd="0" presId="urn:microsoft.com/office/officeart/2011/layout/ConvergingText"/>
    <dgm:cxn modelId="{B0E7B7BE-7425-4420-88A4-6485AE26AE93}" type="presParOf" srcId="{01201F10-8DE3-40DB-9C68-50E1827AA3B7}" destId="{AF23094E-AAD1-4017-A3FF-976F0CCDF8FF}" srcOrd="23" destOrd="0" presId="urn:microsoft.com/office/officeart/2011/layout/ConvergingText"/>
    <dgm:cxn modelId="{65BB91A3-74CB-4566-AD88-CF2EA61BFFF5}" type="presParOf" srcId="{01201F10-8DE3-40DB-9C68-50E1827AA3B7}" destId="{26111F88-565A-4D22-9BC1-0817189F839E}" srcOrd="24" destOrd="0" presId="urn:microsoft.com/office/officeart/2011/layout/ConvergingText"/>
    <dgm:cxn modelId="{9D20D7B7-43EC-4FE2-B459-B7D26CCA606D}" type="presParOf" srcId="{01201F10-8DE3-40DB-9C68-50E1827AA3B7}" destId="{A70708F5-84A6-40E3-BC82-88EEE5556C04}" srcOrd="25" destOrd="0" presId="urn:microsoft.com/office/officeart/2011/layout/ConvergingText"/>
    <dgm:cxn modelId="{0164EA72-0612-4BCB-8994-B821371C803F}" type="presParOf" srcId="{01201F10-8DE3-40DB-9C68-50E1827AA3B7}" destId="{63BCAD79-5824-4F64-BD95-F0E693890427}" srcOrd="26" destOrd="0" presId="urn:microsoft.com/office/officeart/2011/layout/ConvergingText"/>
    <dgm:cxn modelId="{2B09FE3C-73F6-4C43-8A77-40B9179E46AE}" type="presParOf" srcId="{01201F10-8DE3-40DB-9C68-50E1827AA3B7}" destId="{6FAF9D62-3688-438D-9C5C-B9E62C10CBF9}" srcOrd="27" destOrd="0" presId="urn:microsoft.com/office/officeart/2011/layout/ConvergingText"/>
    <dgm:cxn modelId="{C0ABC51B-0C77-4594-BDEF-DD864B0C3FE1}" type="presParOf" srcId="{01201F10-8DE3-40DB-9C68-50E1827AA3B7}" destId="{C2E06E26-A1BB-4116-A24A-5187F1D5CEAE}" srcOrd="28" destOrd="0" presId="urn:microsoft.com/office/officeart/2011/layout/ConvergingText"/>
    <dgm:cxn modelId="{6B1941D4-35C2-4477-9113-AC35D6AC501F}" type="presParOf" srcId="{01201F10-8DE3-40DB-9C68-50E1827AA3B7}" destId="{719E7758-4A64-4207-9E1D-0F168EF53CA6}" srcOrd="29" destOrd="0" presId="urn:microsoft.com/office/officeart/2011/layout/ConvergingText"/>
    <dgm:cxn modelId="{C8B982B6-D3B2-4AFD-8CAB-965234757C21}" type="presParOf" srcId="{01201F10-8DE3-40DB-9C68-50E1827AA3B7}" destId="{A76744EC-122C-4B87-8693-EA91BAFAADD5}" srcOrd="30" destOrd="0" presId="urn:microsoft.com/office/officeart/2011/layout/ConvergingText"/>
    <dgm:cxn modelId="{ECC778EB-506F-4F4B-B1AB-845DCC583DF8}" type="presParOf" srcId="{01201F10-8DE3-40DB-9C68-50E1827AA3B7}" destId="{99429D6D-2986-4089-9F7F-99C9943FD71B}" srcOrd="31" destOrd="0" presId="urn:microsoft.com/office/officeart/2011/layout/ConvergingText"/>
    <dgm:cxn modelId="{CE5C0C83-F2E0-4514-B55A-9DE7761D8B57}" type="presParOf" srcId="{01201F10-8DE3-40DB-9C68-50E1827AA3B7}" destId="{0B463743-4990-43C2-B16D-5C4832D17ABD}" srcOrd="32" destOrd="0" presId="urn:microsoft.com/office/officeart/2011/layout/ConvergingText"/>
    <dgm:cxn modelId="{96F53961-BB07-4669-87D7-4CD9155DAF70}" type="presParOf" srcId="{01201F10-8DE3-40DB-9C68-50E1827AA3B7}" destId="{9819E461-320B-465C-8727-BF7ADEFE60FB}" srcOrd="33" destOrd="0" presId="urn:microsoft.com/office/officeart/2011/layout/ConvergingText"/>
    <dgm:cxn modelId="{90D0E950-1194-4040-A407-A002DCD2D0FB}" type="presParOf" srcId="{01201F10-8DE3-40DB-9C68-50E1827AA3B7}" destId="{4F99EADF-AB7B-4BA2-9014-592339733004}" srcOrd="34" destOrd="0" presId="urn:microsoft.com/office/officeart/2011/layout/ConvergingText"/>
    <dgm:cxn modelId="{B2D1CBB2-4107-4F4E-8C0B-3CC727D3192C}" type="presParOf" srcId="{01201F10-8DE3-40DB-9C68-50E1827AA3B7}" destId="{89E0BC0F-6655-481D-B62E-C325DC4E1BBA}" srcOrd="35" destOrd="0" presId="urn:microsoft.com/office/officeart/2011/layout/ConvergingText"/>
    <dgm:cxn modelId="{6F1EF6E7-2F31-4935-8B04-FED6BE3B2D2D}" type="presParOf" srcId="{01201F10-8DE3-40DB-9C68-50E1827AA3B7}" destId="{9A7478F8-7A32-4246-8FA9-AB0DB762C645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C63CEE-8FBE-4B0F-94A2-C5EB4FB25AC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AAFEFB9-256D-4E17-9953-3C732CB580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dirty="0"/>
            <a:t>Certification enables a </a:t>
          </a:r>
          <a:r>
            <a:rPr lang="en-US" sz="2200" b="1" dirty="0"/>
            <a:t>sustainable</a:t>
          </a:r>
          <a:r>
            <a:rPr lang="en-US" sz="2200" b="0" dirty="0"/>
            <a:t> common language and </a:t>
          </a:r>
          <a:r>
            <a:rPr lang="en-US" sz="2200" b="1" dirty="0"/>
            <a:t>standard</a:t>
          </a:r>
          <a:r>
            <a:rPr lang="en-US" sz="2200" b="0" dirty="0"/>
            <a:t> within healthcare that cuts across hospital systems and national borders</a:t>
          </a:r>
          <a:endParaRPr lang="en-US" sz="2200" b="1" dirty="0"/>
        </a:p>
      </dgm:t>
    </dgm:pt>
    <dgm:pt modelId="{0ADF90B3-EFF4-4A91-9916-4CBD32B02AD0}" type="parTrans" cxnId="{4B0FA392-B5DC-425D-B930-6653F55C2ABE}">
      <dgm:prSet/>
      <dgm:spPr/>
      <dgm:t>
        <a:bodyPr/>
        <a:lstStyle/>
        <a:p>
          <a:endParaRPr lang="en-US" sz="2200"/>
        </a:p>
      </dgm:t>
    </dgm:pt>
    <dgm:pt modelId="{C6676399-43C2-4DFB-8F7B-52F09436690B}" type="sibTrans" cxnId="{4B0FA392-B5DC-425D-B930-6653F55C2ABE}">
      <dgm:prSet/>
      <dgm:spPr/>
      <dgm:t>
        <a:bodyPr/>
        <a:lstStyle/>
        <a:p>
          <a:endParaRPr lang="en-US" sz="2200"/>
        </a:p>
      </dgm:t>
    </dgm:pt>
    <dgm:pt modelId="{94F70290-DD3F-4444-BEB7-0BF3E3DACBA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Through global standards and certification as policy, access to </a:t>
          </a:r>
          <a:r>
            <a:rPr lang="en-US" sz="2200" b="1" dirty="0"/>
            <a:t>quality care rises for all </a:t>
          </a:r>
        </a:p>
      </dgm:t>
    </dgm:pt>
    <dgm:pt modelId="{EE172F90-826C-4E34-AF30-DC4B05776B88}" type="parTrans" cxnId="{7C0A6F45-6F71-43A0-94B0-1F9AAF098C9A}">
      <dgm:prSet/>
      <dgm:spPr/>
      <dgm:t>
        <a:bodyPr/>
        <a:lstStyle/>
        <a:p>
          <a:endParaRPr lang="en-US" sz="2200"/>
        </a:p>
      </dgm:t>
    </dgm:pt>
    <dgm:pt modelId="{9FD28E0B-2D3C-4154-B9FE-91AEAC2B2F9A}" type="sibTrans" cxnId="{7C0A6F45-6F71-43A0-94B0-1F9AAF098C9A}">
      <dgm:prSet/>
      <dgm:spPr/>
      <dgm:t>
        <a:bodyPr/>
        <a:lstStyle/>
        <a:p>
          <a:endParaRPr lang="en-US" sz="2200"/>
        </a:p>
      </dgm:t>
    </dgm:pt>
    <dgm:pt modelId="{EDA39587-A4ED-4361-9597-456939ABA1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Global and national government subsidies towards workforce development and Universal Health Coverage (UFC) </a:t>
          </a:r>
          <a:r>
            <a:rPr lang="en-US" sz="2200" b="1" dirty="0"/>
            <a:t>will strengthen health systems</a:t>
          </a:r>
        </a:p>
      </dgm:t>
    </dgm:pt>
    <dgm:pt modelId="{64ECC672-6889-47FD-A925-3F510B4DD0C8}" type="parTrans" cxnId="{0B39F339-1D11-47E3-9F35-B3C57BD0AD83}">
      <dgm:prSet/>
      <dgm:spPr/>
      <dgm:t>
        <a:bodyPr/>
        <a:lstStyle/>
        <a:p>
          <a:endParaRPr lang="en-US" sz="2200"/>
        </a:p>
      </dgm:t>
    </dgm:pt>
    <dgm:pt modelId="{38608B10-2A11-4101-A34F-A7A98DD39651}" type="sibTrans" cxnId="{0B39F339-1D11-47E3-9F35-B3C57BD0AD83}">
      <dgm:prSet/>
      <dgm:spPr/>
      <dgm:t>
        <a:bodyPr/>
        <a:lstStyle/>
        <a:p>
          <a:endParaRPr lang="en-US" sz="2200"/>
        </a:p>
      </dgm:t>
    </dgm:pt>
    <dgm:pt modelId="{8ABE40FF-194D-47C8-868A-12D042F041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Ultrasound at the point of care is clinically sound and cost-effective</a:t>
          </a:r>
          <a:r>
            <a:rPr lang="en-US" sz="2200" baseline="30000" dirty="0"/>
            <a:t>16</a:t>
          </a:r>
          <a:r>
            <a:rPr lang="en-US" sz="2200" dirty="0"/>
            <a:t> but capacity-building, policy and scaling needs </a:t>
          </a:r>
          <a:r>
            <a:rPr lang="en-US" sz="2200" b="1" dirty="0"/>
            <a:t>global support</a:t>
          </a:r>
        </a:p>
      </dgm:t>
    </dgm:pt>
    <dgm:pt modelId="{CEAF020B-FC96-491F-BCBA-9D114317C2EE}" type="parTrans" cxnId="{79165FB7-9ADF-42CB-9572-02CFF42181D9}">
      <dgm:prSet/>
      <dgm:spPr/>
      <dgm:t>
        <a:bodyPr/>
        <a:lstStyle/>
        <a:p>
          <a:endParaRPr lang="en-US"/>
        </a:p>
      </dgm:t>
    </dgm:pt>
    <dgm:pt modelId="{5F206CC8-82CF-43CA-BF91-8425620BE2FF}" type="sibTrans" cxnId="{79165FB7-9ADF-42CB-9572-02CFF42181D9}">
      <dgm:prSet/>
      <dgm:spPr/>
      <dgm:t>
        <a:bodyPr/>
        <a:lstStyle/>
        <a:p>
          <a:endParaRPr lang="en-US"/>
        </a:p>
      </dgm:t>
    </dgm:pt>
    <dgm:pt modelId="{7C7993EA-0380-4148-8BC3-78B962514AAD}" type="pres">
      <dgm:prSet presAssocID="{05C63CEE-8FBE-4B0F-94A2-C5EB4FB25AC0}" presName="root" presStyleCnt="0">
        <dgm:presLayoutVars>
          <dgm:dir/>
          <dgm:resizeHandles val="exact"/>
        </dgm:presLayoutVars>
      </dgm:prSet>
      <dgm:spPr/>
    </dgm:pt>
    <dgm:pt modelId="{7F8D1024-8909-462E-8E41-EA73EFFD0C9B}" type="pres">
      <dgm:prSet presAssocID="{EAAFEFB9-256D-4E17-9953-3C732CB58020}" presName="compNode" presStyleCnt="0"/>
      <dgm:spPr/>
    </dgm:pt>
    <dgm:pt modelId="{C2C686E6-FE94-4E4E-99A2-5A8136BD8278}" type="pres">
      <dgm:prSet presAssocID="{EAAFEFB9-256D-4E17-9953-3C732CB58020}" presName="bgRect" presStyleLbl="bgShp" presStyleIdx="0" presStyleCnt="4" custLinFactNeighborY="9955"/>
      <dgm:spPr/>
    </dgm:pt>
    <dgm:pt modelId="{566BAD86-9EF2-41E6-9983-09A8E621D384}" type="pres">
      <dgm:prSet presAssocID="{EAAFEFB9-256D-4E17-9953-3C732CB58020}" presName="iconRect" presStyleLbl="node1" presStyleIdx="0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A4389DC-F941-41AF-8C8A-38D6F2FAEB44}" type="pres">
      <dgm:prSet presAssocID="{EAAFEFB9-256D-4E17-9953-3C732CB58020}" presName="spaceRect" presStyleCnt="0"/>
      <dgm:spPr/>
    </dgm:pt>
    <dgm:pt modelId="{62C341E6-D5F0-4309-B917-082D88CAF6AA}" type="pres">
      <dgm:prSet presAssocID="{EAAFEFB9-256D-4E17-9953-3C732CB58020}" presName="parTx" presStyleLbl="revTx" presStyleIdx="0" presStyleCnt="4" custLinFactNeighborY="-921">
        <dgm:presLayoutVars>
          <dgm:chMax val="0"/>
          <dgm:chPref val="0"/>
        </dgm:presLayoutVars>
      </dgm:prSet>
      <dgm:spPr/>
    </dgm:pt>
    <dgm:pt modelId="{98E20693-FB56-4CF8-9C74-CE05DB7D8F77}" type="pres">
      <dgm:prSet presAssocID="{C6676399-43C2-4DFB-8F7B-52F09436690B}" presName="sibTrans" presStyleCnt="0"/>
      <dgm:spPr/>
    </dgm:pt>
    <dgm:pt modelId="{1E3CB6E3-FDCD-4C09-B573-5A0822A4B554}" type="pres">
      <dgm:prSet presAssocID="{8ABE40FF-194D-47C8-868A-12D042F041EF}" presName="compNode" presStyleCnt="0"/>
      <dgm:spPr/>
    </dgm:pt>
    <dgm:pt modelId="{8AC5315F-1B29-493F-909B-6D70B08E36FF}" type="pres">
      <dgm:prSet presAssocID="{8ABE40FF-194D-47C8-868A-12D042F041EF}" presName="bgRect" presStyleLbl="bgShp" presStyleIdx="1" presStyleCnt="4"/>
      <dgm:spPr/>
    </dgm:pt>
    <dgm:pt modelId="{BC905F4F-CD29-41DE-91E5-2745398F799F}" type="pres">
      <dgm:prSet presAssocID="{8ABE40FF-194D-47C8-868A-12D042F041EF}" presName="iconRect" presStyleLbl="node1" presStyleIdx="1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774B2D63-8870-43C8-A3F2-BC8FC35040CF}" type="pres">
      <dgm:prSet presAssocID="{8ABE40FF-194D-47C8-868A-12D042F041EF}" presName="spaceRect" presStyleCnt="0"/>
      <dgm:spPr/>
    </dgm:pt>
    <dgm:pt modelId="{AC969418-6FC2-4420-8C06-057BE17ED508}" type="pres">
      <dgm:prSet presAssocID="{8ABE40FF-194D-47C8-868A-12D042F041EF}" presName="parTx" presStyleLbl="revTx" presStyleIdx="1" presStyleCnt="4" custLinFactNeighborY="-10860">
        <dgm:presLayoutVars>
          <dgm:chMax val="0"/>
          <dgm:chPref val="0"/>
        </dgm:presLayoutVars>
      </dgm:prSet>
      <dgm:spPr/>
    </dgm:pt>
    <dgm:pt modelId="{451E9E24-45E6-489C-8829-32731B6D9D0D}" type="pres">
      <dgm:prSet presAssocID="{5F206CC8-82CF-43CA-BF91-8425620BE2FF}" presName="sibTrans" presStyleCnt="0"/>
      <dgm:spPr/>
    </dgm:pt>
    <dgm:pt modelId="{7A889F80-E8B6-474B-986B-0E4F649618FF}" type="pres">
      <dgm:prSet presAssocID="{EDA39587-A4ED-4361-9597-456939ABA1C9}" presName="compNode" presStyleCnt="0"/>
      <dgm:spPr/>
    </dgm:pt>
    <dgm:pt modelId="{A6BD9802-96AC-47F6-BA6F-820097F4957D}" type="pres">
      <dgm:prSet presAssocID="{EDA39587-A4ED-4361-9597-456939ABA1C9}" presName="bgRect" presStyleLbl="bgShp" presStyleIdx="2" presStyleCnt="4"/>
      <dgm:spPr/>
    </dgm:pt>
    <dgm:pt modelId="{A459A1FC-4941-48FC-A4D6-B57DF5941E3E}" type="pres">
      <dgm:prSet presAssocID="{EDA39587-A4ED-4361-9597-456939ABA1C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uro with solid fill"/>
        </a:ext>
      </dgm:extLst>
    </dgm:pt>
    <dgm:pt modelId="{6FD0B9BC-D041-445A-B4C7-52CDE36BD392}" type="pres">
      <dgm:prSet presAssocID="{EDA39587-A4ED-4361-9597-456939ABA1C9}" presName="spaceRect" presStyleCnt="0"/>
      <dgm:spPr/>
    </dgm:pt>
    <dgm:pt modelId="{12C57548-B504-4CD5-8F0E-A880E6F1E2AD}" type="pres">
      <dgm:prSet presAssocID="{EDA39587-A4ED-4361-9597-456939ABA1C9}" presName="parTx" presStyleLbl="revTx" presStyleIdx="2" presStyleCnt="4" custLinFactNeighborY="-9412">
        <dgm:presLayoutVars>
          <dgm:chMax val="0"/>
          <dgm:chPref val="0"/>
        </dgm:presLayoutVars>
      </dgm:prSet>
      <dgm:spPr/>
    </dgm:pt>
    <dgm:pt modelId="{CE41B79C-2326-4BDD-AA1A-13B415450B05}" type="pres">
      <dgm:prSet presAssocID="{38608B10-2A11-4101-A34F-A7A98DD39651}" presName="sibTrans" presStyleCnt="0"/>
      <dgm:spPr/>
    </dgm:pt>
    <dgm:pt modelId="{BD69368C-9738-43B9-99EB-13F1AC0F4B6C}" type="pres">
      <dgm:prSet presAssocID="{94F70290-DD3F-4444-BEB7-0BF3E3DACBAA}" presName="compNode" presStyleCnt="0"/>
      <dgm:spPr/>
    </dgm:pt>
    <dgm:pt modelId="{381C354B-78A6-4E40-A126-1D85F6826A42}" type="pres">
      <dgm:prSet presAssocID="{94F70290-DD3F-4444-BEB7-0BF3E3DACBAA}" presName="bgRect" presStyleLbl="bgShp" presStyleIdx="3" presStyleCnt="4"/>
      <dgm:spPr/>
    </dgm:pt>
    <dgm:pt modelId="{968B6727-2A9A-475B-9F78-5B8323C03693}" type="pres">
      <dgm:prSet presAssocID="{94F70290-DD3F-4444-BEB7-0BF3E3DACBA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1BD1B429-54A6-4245-A766-0F07A5E320B0}" type="pres">
      <dgm:prSet presAssocID="{94F70290-DD3F-4444-BEB7-0BF3E3DACBAA}" presName="spaceRect" presStyleCnt="0"/>
      <dgm:spPr/>
    </dgm:pt>
    <dgm:pt modelId="{74523E3C-584B-48EC-9F37-7C2530CAE2F2}" type="pres">
      <dgm:prSet presAssocID="{94F70290-DD3F-4444-BEB7-0BF3E3DACBAA}" presName="parTx" presStyleLbl="revTx" presStyleIdx="3" presStyleCnt="4" custLinFactNeighborY="-9412">
        <dgm:presLayoutVars>
          <dgm:chMax val="0"/>
          <dgm:chPref val="0"/>
        </dgm:presLayoutVars>
      </dgm:prSet>
      <dgm:spPr/>
    </dgm:pt>
  </dgm:ptLst>
  <dgm:cxnLst>
    <dgm:cxn modelId="{CB16F813-D272-40F8-8EA1-455070D8F793}" type="presOf" srcId="{05C63CEE-8FBE-4B0F-94A2-C5EB4FB25AC0}" destId="{7C7993EA-0380-4148-8BC3-78B962514AAD}" srcOrd="0" destOrd="0" presId="urn:microsoft.com/office/officeart/2018/2/layout/IconVerticalSolidList"/>
    <dgm:cxn modelId="{0B39F339-1D11-47E3-9F35-B3C57BD0AD83}" srcId="{05C63CEE-8FBE-4B0F-94A2-C5EB4FB25AC0}" destId="{EDA39587-A4ED-4361-9597-456939ABA1C9}" srcOrd="2" destOrd="0" parTransId="{64ECC672-6889-47FD-A925-3F510B4DD0C8}" sibTransId="{38608B10-2A11-4101-A34F-A7A98DD39651}"/>
    <dgm:cxn modelId="{5132785D-DDE3-4ED8-A360-49C717E63FD2}" type="presOf" srcId="{94F70290-DD3F-4444-BEB7-0BF3E3DACBAA}" destId="{74523E3C-584B-48EC-9F37-7C2530CAE2F2}" srcOrd="0" destOrd="0" presId="urn:microsoft.com/office/officeart/2018/2/layout/IconVerticalSolidList"/>
    <dgm:cxn modelId="{7C0A6F45-6F71-43A0-94B0-1F9AAF098C9A}" srcId="{05C63CEE-8FBE-4B0F-94A2-C5EB4FB25AC0}" destId="{94F70290-DD3F-4444-BEB7-0BF3E3DACBAA}" srcOrd="3" destOrd="0" parTransId="{EE172F90-826C-4E34-AF30-DC4B05776B88}" sibTransId="{9FD28E0B-2D3C-4154-B9FE-91AEAC2B2F9A}"/>
    <dgm:cxn modelId="{2456D87B-6599-41FF-9693-2C6A3D258E11}" type="presOf" srcId="{EDA39587-A4ED-4361-9597-456939ABA1C9}" destId="{12C57548-B504-4CD5-8F0E-A880E6F1E2AD}" srcOrd="0" destOrd="0" presId="urn:microsoft.com/office/officeart/2018/2/layout/IconVerticalSolidList"/>
    <dgm:cxn modelId="{AFB22981-8442-4A68-A2DB-D863C7383C55}" type="presOf" srcId="{8ABE40FF-194D-47C8-868A-12D042F041EF}" destId="{AC969418-6FC2-4420-8C06-057BE17ED508}" srcOrd="0" destOrd="0" presId="urn:microsoft.com/office/officeart/2018/2/layout/IconVerticalSolidList"/>
    <dgm:cxn modelId="{4B0FA392-B5DC-425D-B930-6653F55C2ABE}" srcId="{05C63CEE-8FBE-4B0F-94A2-C5EB4FB25AC0}" destId="{EAAFEFB9-256D-4E17-9953-3C732CB58020}" srcOrd="0" destOrd="0" parTransId="{0ADF90B3-EFF4-4A91-9916-4CBD32B02AD0}" sibTransId="{C6676399-43C2-4DFB-8F7B-52F09436690B}"/>
    <dgm:cxn modelId="{79165FB7-9ADF-42CB-9572-02CFF42181D9}" srcId="{05C63CEE-8FBE-4B0F-94A2-C5EB4FB25AC0}" destId="{8ABE40FF-194D-47C8-868A-12D042F041EF}" srcOrd="1" destOrd="0" parTransId="{CEAF020B-FC96-491F-BCBA-9D114317C2EE}" sibTransId="{5F206CC8-82CF-43CA-BF91-8425620BE2FF}"/>
    <dgm:cxn modelId="{8BA633DB-6F36-40BE-B1BB-A99660BADA91}" type="presOf" srcId="{EAAFEFB9-256D-4E17-9953-3C732CB58020}" destId="{62C341E6-D5F0-4309-B917-082D88CAF6AA}" srcOrd="0" destOrd="0" presId="urn:microsoft.com/office/officeart/2018/2/layout/IconVerticalSolidList"/>
    <dgm:cxn modelId="{82544150-F6BC-4D38-96BF-6023EE0BA02C}" type="presParOf" srcId="{7C7993EA-0380-4148-8BC3-78B962514AAD}" destId="{7F8D1024-8909-462E-8E41-EA73EFFD0C9B}" srcOrd="0" destOrd="0" presId="urn:microsoft.com/office/officeart/2018/2/layout/IconVerticalSolidList"/>
    <dgm:cxn modelId="{C5D4FA37-720C-4AEC-BFBE-546392B12AB9}" type="presParOf" srcId="{7F8D1024-8909-462E-8E41-EA73EFFD0C9B}" destId="{C2C686E6-FE94-4E4E-99A2-5A8136BD8278}" srcOrd="0" destOrd="0" presId="urn:microsoft.com/office/officeart/2018/2/layout/IconVerticalSolidList"/>
    <dgm:cxn modelId="{BAB4CABF-0185-446A-A593-F5F938A531DA}" type="presParOf" srcId="{7F8D1024-8909-462E-8E41-EA73EFFD0C9B}" destId="{566BAD86-9EF2-41E6-9983-09A8E621D384}" srcOrd="1" destOrd="0" presId="urn:microsoft.com/office/officeart/2018/2/layout/IconVerticalSolidList"/>
    <dgm:cxn modelId="{200BE1A2-7D5A-44F5-84B7-4B43DB670AA9}" type="presParOf" srcId="{7F8D1024-8909-462E-8E41-EA73EFFD0C9B}" destId="{BA4389DC-F941-41AF-8C8A-38D6F2FAEB44}" srcOrd="2" destOrd="0" presId="urn:microsoft.com/office/officeart/2018/2/layout/IconVerticalSolidList"/>
    <dgm:cxn modelId="{511E00F7-B8CD-456C-84DC-42B8948AB85F}" type="presParOf" srcId="{7F8D1024-8909-462E-8E41-EA73EFFD0C9B}" destId="{62C341E6-D5F0-4309-B917-082D88CAF6AA}" srcOrd="3" destOrd="0" presId="urn:microsoft.com/office/officeart/2018/2/layout/IconVerticalSolidList"/>
    <dgm:cxn modelId="{17D98DD2-8FAB-4326-9939-107ABC4AAC70}" type="presParOf" srcId="{7C7993EA-0380-4148-8BC3-78B962514AAD}" destId="{98E20693-FB56-4CF8-9C74-CE05DB7D8F77}" srcOrd="1" destOrd="0" presId="urn:microsoft.com/office/officeart/2018/2/layout/IconVerticalSolidList"/>
    <dgm:cxn modelId="{774212C8-9AB5-4AD9-BB94-6E26577883D1}" type="presParOf" srcId="{7C7993EA-0380-4148-8BC3-78B962514AAD}" destId="{1E3CB6E3-FDCD-4C09-B573-5A0822A4B554}" srcOrd="2" destOrd="0" presId="urn:microsoft.com/office/officeart/2018/2/layout/IconVerticalSolidList"/>
    <dgm:cxn modelId="{3A929CF5-1467-4E0E-9056-6CE6C9793C44}" type="presParOf" srcId="{1E3CB6E3-FDCD-4C09-B573-5A0822A4B554}" destId="{8AC5315F-1B29-493F-909B-6D70B08E36FF}" srcOrd="0" destOrd="0" presId="urn:microsoft.com/office/officeart/2018/2/layout/IconVerticalSolidList"/>
    <dgm:cxn modelId="{FDE8E110-FE74-4905-BEF3-4D20BC36701C}" type="presParOf" srcId="{1E3CB6E3-FDCD-4C09-B573-5A0822A4B554}" destId="{BC905F4F-CD29-41DE-91E5-2745398F799F}" srcOrd="1" destOrd="0" presId="urn:microsoft.com/office/officeart/2018/2/layout/IconVerticalSolidList"/>
    <dgm:cxn modelId="{2B596B5B-1B5F-49BD-A570-77503410B868}" type="presParOf" srcId="{1E3CB6E3-FDCD-4C09-B573-5A0822A4B554}" destId="{774B2D63-8870-43C8-A3F2-BC8FC35040CF}" srcOrd="2" destOrd="0" presId="urn:microsoft.com/office/officeart/2018/2/layout/IconVerticalSolidList"/>
    <dgm:cxn modelId="{948140DF-28D7-46E6-9792-00858F968514}" type="presParOf" srcId="{1E3CB6E3-FDCD-4C09-B573-5A0822A4B554}" destId="{AC969418-6FC2-4420-8C06-057BE17ED508}" srcOrd="3" destOrd="0" presId="urn:microsoft.com/office/officeart/2018/2/layout/IconVerticalSolidList"/>
    <dgm:cxn modelId="{3BC39856-9705-49BF-99C5-A7D533A4F158}" type="presParOf" srcId="{7C7993EA-0380-4148-8BC3-78B962514AAD}" destId="{451E9E24-45E6-489C-8829-32731B6D9D0D}" srcOrd="3" destOrd="0" presId="urn:microsoft.com/office/officeart/2018/2/layout/IconVerticalSolidList"/>
    <dgm:cxn modelId="{2A6A29EA-2BA2-4D4A-AD83-16E38AD3CB2C}" type="presParOf" srcId="{7C7993EA-0380-4148-8BC3-78B962514AAD}" destId="{7A889F80-E8B6-474B-986B-0E4F649618FF}" srcOrd="4" destOrd="0" presId="urn:microsoft.com/office/officeart/2018/2/layout/IconVerticalSolidList"/>
    <dgm:cxn modelId="{DB5CA7DA-3B07-4193-A188-E0C601EBF717}" type="presParOf" srcId="{7A889F80-E8B6-474B-986B-0E4F649618FF}" destId="{A6BD9802-96AC-47F6-BA6F-820097F4957D}" srcOrd="0" destOrd="0" presId="urn:microsoft.com/office/officeart/2018/2/layout/IconVerticalSolidList"/>
    <dgm:cxn modelId="{C76AF5CE-1AA3-4FA2-A7C8-BBA21D3707DF}" type="presParOf" srcId="{7A889F80-E8B6-474B-986B-0E4F649618FF}" destId="{A459A1FC-4941-48FC-A4D6-B57DF5941E3E}" srcOrd="1" destOrd="0" presId="urn:microsoft.com/office/officeart/2018/2/layout/IconVerticalSolidList"/>
    <dgm:cxn modelId="{8275661B-C5E1-4ED3-984A-C4838DF9EF5D}" type="presParOf" srcId="{7A889F80-E8B6-474B-986B-0E4F649618FF}" destId="{6FD0B9BC-D041-445A-B4C7-52CDE36BD392}" srcOrd="2" destOrd="0" presId="urn:microsoft.com/office/officeart/2018/2/layout/IconVerticalSolidList"/>
    <dgm:cxn modelId="{2B0151FC-08F3-418C-954B-4EC0662B3E8D}" type="presParOf" srcId="{7A889F80-E8B6-474B-986B-0E4F649618FF}" destId="{12C57548-B504-4CD5-8F0E-A880E6F1E2AD}" srcOrd="3" destOrd="0" presId="urn:microsoft.com/office/officeart/2018/2/layout/IconVerticalSolidList"/>
    <dgm:cxn modelId="{A27D50CB-9A77-4BEE-A1E3-C2D407F1CAA0}" type="presParOf" srcId="{7C7993EA-0380-4148-8BC3-78B962514AAD}" destId="{CE41B79C-2326-4BDD-AA1A-13B415450B05}" srcOrd="5" destOrd="0" presId="urn:microsoft.com/office/officeart/2018/2/layout/IconVerticalSolidList"/>
    <dgm:cxn modelId="{43AA4F25-1574-4945-8A8D-D87DB2AE6EEC}" type="presParOf" srcId="{7C7993EA-0380-4148-8BC3-78B962514AAD}" destId="{BD69368C-9738-43B9-99EB-13F1AC0F4B6C}" srcOrd="6" destOrd="0" presId="urn:microsoft.com/office/officeart/2018/2/layout/IconVerticalSolidList"/>
    <dgm:cxn modelId="{BDA5849A-C9D3-4DDD-8192-813AABB931E0}" type="presParOf" srcId="{BD69368C-9738-43B9-99EB-13F1AC0F4B6C}" destId="{381C354B-78A6-4E40-A126-1D85F6826A42}" srcOrd="0" destOrd="0" presId="urn:microsoft.com/office/officeart/2018/2/layout/IconVerticalSolidList"/>
    <dgm:cxn modelId="{772619BC-2C0D-4706-82D1-B2B732D524C3}" type="presParOf" srcId="{BD69368C-9738-43B9-99EB-13F1AC0F4B6C}" destId="{968B6727-2A9A-475B-9F78-5B8323C03693}" srcOrd="1" destOrd="0" presId="urn:microsoft.com/office/officeart/2018/2/layout/IconVerticalSolidList"/>
    <dgm:cxn modelId="{8721D357-C667-417C-B333-C928F6C1CDA0}" type="presParOf" srcId="{BD69368C-9738-43B9-99EB-13F1AC0F4B6C}" destId="{1BD1B429-54A6-4245-A766-0F07A5E320B0}" srcOrd="2" destOrd="0" presId="urn:microsoft.com/office/officeart/2018/2/layout/IconVerticalSolidList"/>
    <dgm:cxn modelId="{3751BB81-02DE-4ED0-B87B-D62ED9B3B191}" type="presParOf" srcId="{BD69368C-9738-43B9-99EB-13F1AC0F4B6C}" destId="{74523E3C-584B-48EC-9F37-7C2530CAE2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61EBB-95DA-43E3-B9B5-78E7835ABC06}">
      <dsp:nvSpPr>
        <dsp:cNvPr id="0" name=""/>
        <dsp:cNvSpPr/>
      </dsp:nvSpPr>
      <dsp:spPr>
        <a:xfrm>
          <a:off x="0" y="3696080"/>
          <a:ext cx="6491334" cy="12131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Many risk factors can be managed if there is quality antenatal care that includes ultrasound</a:t>
          </a:r>
          <a:r>
            <a:rPr lang="en-US" sz="2400" b="0" i="0" kern="1200" baseline="30000" dirty="0"/>
            <a:t>4</a:t>
          </a:r>
          <a:endParaRPr lang="en-US" sz="2400" b="0" kern="1200" dirty="0"/>
        </a:p>
      </dsp:txBody>
      <dsp:txXfrm>
        <a:off x="0" y="3696080"/>
        <a:ext cx="6491334" cy="1213136"/>
      </dsp:txXfrm>
    </dsp:sp>
    <dsp:sp modelId="{CAAE1A6F-40C0-49B2-A3A2-1A792F2AAC08}">
      <dsp:nvSpPr>
        <dsp:cNvPr id="0" name=""/>
        <dsp:cNvSpPr/>
      </dsp:nvSpPr>
      <dsp:spPr>
        <a:xfrm rot="10800000">
          <a:off x="0" y="1848474"/>
          <a:ext cx="6491334" cy="186580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Hemorrhage accounts for 27% of maternal deaths</a:t>
          </a:r>
          <a:r>
            <a:rPr lang="en-US" sz="2400" b="0" kern="1200" baseline="30000" dirty="0"/>
            <a:t>3 </a:t>
          </a:r>
          <a:r>
            <a:rPr lang="en-US" sz="2400" b="0" kern="1200" baseline="0" dirty="0"/>
            <a:t>with 85% of post-partum hemorrhage (PPH) in SSA and Southeast Asia</a:t>
          </a:r>
          <a:r>
            <a:rPr lang="en-US" sz="2400" b="0" kern="1200" baseline="30000" dirty="0"/>
            <a:t>4</a:t>
          </a:r>
          <a:endParaRPr lang="en-US" sz="2400" b="0" kern="1200" dirty="0"/>
        </a:p>
      </dsp:txBody>
      <dsp:txXfrm rot="10800000">
        <a:off x="0" y="1848474"/>
        <a:ext cx="6491334" cy="1212343"/>
      </dsp:txXfrm>
    </dsp:sp>
    <dsp:sp modelId="{C6D1C956-CC9C-4E30-9F2F-10C65AFC3AFB}">
      <dsp:nvSpPr>
        <dsp:cNvPr id="0" name=""/>
        <dsp:cNvSpPr/>
      </dsp:nvSpPr>
      <dsp:spPr>
        <a:xfrm rot="10800000">
          <a:off x="0" y="867"/>
          <a:ext cx="6491334" cy="186580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 in 37 women in Africa have a likelihood of dying of pregnancy-related causes</a:t>
          </a:r>
          <a:r>
            <a:rPr lang="en-US" sz="2400" kern="1200" baseline="30000" dirty="0"/>
            <a:t>2</a:t>
          </a:r>
        </a:p>
      </dsp:txBody>
      <dsp:txXfrm rot="10800000">
        <a:off x="0" y="867"/>
        <a:ext cx="6491334" cy="1212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26A1D-064A-4462-8D23-5DDA53F7F6C8}">
      <dsp:nvSpPr>
        <dsp:cNvPr id="0" name=""/>
        <dsp:cNvSpPr/>
      </dsp:nvSpPr>
      <dsp:spPr>
        <a:xfrm>
          <a:off x="0" y="0"/>
          <a:ext cx="3115578" cy="38252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903" tIns="330200" rIns="2429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Deciding to seek appropriate medical help for an obstetric emergency</a:t>
          </a:r>
        </a:p>
      </dsp:txBody>
      <dsp:txXfrm>
        <a:off x="0" y="1453593"/>
        <a:ext cx="3115578" cy="2295148"/>
      </dsp:txXfrm>
    </dsp:sp>
    <dsp:sp modelId="{13CD8EC8-784D-476B-A6B1-E680BCB9F0A0}">
      <dsp:nvSpPr>
        <dsp:cNvPr id="0" name=""/>
        <dsp:cNvSpPr/>
      </dsp:nvSpPr>
      <dsp:spPr>
        <a:xfrm>
          <a:off x="984002" y="382524"/>
          <a:ext cx="1147574" cy="11475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469" tIns="12700" rIns="8946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52060" y="550582"/>
        <a:ext cx="811458" cy="811458"/>
      </dsp:txXfrm>
    </dsp:sp>
    <dsp:sp modelId="{D5E5B246-4A70-403D-A053-6055763456FB}">
      <dsp:nvSpPr>
        <dsp:cNvPr id="0" name=""/>
        <dsp:cNvSpPr/>
      </dsp:nvSpPr>
      <dsp:spPr>
        <a:xfrm>
          <a:off x="0" y="3825175"/>
          <a:ext cx="3115578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E8462-6084-4D4E-B5D0-9FDE431A488D}">
      <dsp:nvSpPr>
        <dsp:cNvPr id="0" name=""/>
        <dsp:cNvSpPr/>
      </dsp:nvSpPr>
      <dsp:spPr>
        <a:xfrm>
          <a:off x="3427136" y="0"/>
          <a:ext cx="3115578" cy="382524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903" tIns="330200" rIns="2429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Reaching an appropriate obstetric facility</a:t>
          </a:r>
        </a:p>
      </dsp:txBody>
      <dsp:txXfrm>
        <a:off x="3427136" y="1453593"/>
        <a:ext cx="3115578" cy="2295148"/>
      </dsp:txXfrm>
    </dsp:sp>
    <dsp:sp modelId="{BCFF851E-27FC-47D8-B3F9-2DD88279F444}">
      <dsp:nvSpPr>
        <dsp:cNvPr id="0" name=""/>
        <dsp:cNvSpPr/>
      </dsp:nvSpPr>
      <dsp:spPr>
        <a:xfrm>
          <a:off x="4411138" y="382524"/>
          <a:ext cx="1147574" cy="11475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469" tIns="12700" rIns="8946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579196" y="550582"/>
        <a:ext cx="811458" cy="811458"/>
      </dsp:txXfrm>
    </dsp:sp>
    <dsp:sp modelId="{DF60E866-6E28-4629-87E8-0FBDA288834F}">
      <dsp:nvSpPr>
        <dsp:cNvPr id="0" name=""/>
        <dsp:cNvSpPr/>
      </dsp:nvSpPr>
      <dsp:spPr>
        <a:xfrm>
          <a:off x="3427136" y="3825175"/>
          <a:ext cx="3115578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203B6-843E-48C6-9C17-D03AB5D38749}">
      <dsp:nvSpPr>
        <dsp:cNvPr id="0" name=""/>
        <dsp:cNvSpPr/>
      </dsp:nvSpPr>
      <dsp:spPr>
        <a:xfrm>
          <a:off x="6854273" y="0"/>
          <a:ext cx="3115578" cy="382524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903" tIns="330200" rIns="2429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Receiving adequate care when a facility is reached</a:t>
          </a:r>
        </a:p>
      </dsp:txBody>
      <dsp:txXfrm>
        <a:off x="6854273" y="1453593"/>
        <a:ext cx="3115578" cy="2295148"/>
      </dsp:txXfrm>
    </dsp:sp>
    <dsp:sp modelId="{AC1E6F24-9427-4C74-948F-4318B7877AF1}">
      <dsp:nvSpPr>
        <dsp:cNvPr id="0" name=""/>
        <dsp:cNvSpPr/>
      </dsp:nvSpPr>
      <dsp:spPr>
        <a:xfrm>
          <a:off x="7838275" y="382524"/>
          <a:ext cx="1147574" cy="11475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469" tIns="12700" rIns="8946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006333" y="550582"/>
        <a:ext cx="811458" cy="811458"/>
      </dsp:txXfrm>
    </dsp:sp>
    <dsp:sp modelId="{5CED4142-A0D7-4053-8960-EC7E90400683}">
      <dsp:nvSpPr>
        <dsp:cNvPr id="0" name=""/>
        <dsp:cNvSpPr/>
      </dsp:nvSpPr>
      <dsp:spPr>
        <a:xfrm>
          <a:off x="6854273" y="3825175"/>
          <a:ext cx="3115578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C228E-497C-42E2-A264-B7D2F0C3FE33}">
      <dsp:nvSpPr>
        <dsp:cNvPr id="0" name=""/>
        <dsp:cNvSpPr/>
      </dsp:nvSpPr>
      <dsp:spPr>
        <a:xfrm>
          <a:off x="0" y="0"/>
          <a:ext cx="907333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ABAC3-01D9-4D47-BBAA-7C1B77285B1A}">
      <dsp:nvSpPr>
        <dsp:cNvPr id="0" name=""/>
        <dsp:cNvSpPr/>
      </dsp:nvSpPr>
      <dsp:spPr>
        <a:xfrm>
          <a:off x="0" y="0"/>
          <a:ext cx="9073332" cy="2057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At the hands of a </a:t>
          </a:r>
          <a:r>
            <a:rPr lang="en-US" sz="4400" b="1" kern="1200" dirty="0"/>
            <a:t>proficient</a:t>
          </a:r>
          <a:r>
            <a:rPr lang="en-US" sz="4400" kern="1200" dirty="0"/>
            <a:t> clinician, ultrasound leads to life-saving </a:t>
          </a:r>
          <a:r>
            <a:rPr lang="en-US" sz="4400" u="sng" kern="1200" dirty="0"/>
            <a:t>interventions</a:t>
          </a:r>
          <a:r>
            <a:rPr lang="en-US" sz="4400" kern="1200" dirty="0"/>
            <a:t> in up to 48% of women</a:t>
          </a:r>
          <a:r>
            <a:rPr lang="en-US" sz="4400" kern="1200" baseline="30000" dirty="0"/>
            <a:t>9</a:t>
          </a:r>
          <a:r>
            <a:rPr lang="en-US" sz="4400" kern="1200" dirty="0"/>
            <a:t> </a:t>
          </a:r>
        </a:p>
      </dsp:txBody>
      <dsp:txXfrm>
        <a:off x="0" y="0"/>
        <a:ext cx="9073332" cy="2057663"/>
      </dsp:txXfrm>
    </dsp:sp>
    <dsp:sp modelId="{7274B32B-87B5-4DE5-95D3-85F08C9B6202}">
      <dsp:nvSpPr>
        <dsp:cNvPr id="0" name=""/>
        <dsp:cNvSpPr/>
      </dsp:nvSpPr>
      <dsp:spPr>
        <a:xfrm>
          <a:off x="0" y="2057663"/>
          <a:ext cx="907333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99E61-8D93-4151-AA7B-FD2CA22FDE03}">
      <dsp:nvSpPr>
        <dsp:cNvPr id="0" name=""/>
        <dsp:cNvSpPr/>
      </dsp:nvSpPr>
      <dsp:spPr>
        <a:xfrm>
          <a:off x="0" y="2057663"/>
          <a:ext cx="9073332" cy="2057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Tw Cen MT"/>
            </a:rPr>
            <a:t>In a study from Liberia, ultrasound changed patient management in 62% of cases</a:t>
          </a:r>
          <a:r>
            <a:rPr lang="en-US" sz="4400" kern="1200" baseline="30000" dirty="0">
              <a:latin typeface="Tw Cen MT"/>
            </a:rPr>
            <a:t>10</a:t>
          </a:r>
          <a:endParaRPr lang="en-US" sz="4400" kern="1200" dirty="0"/>
        </a:p>
      </dsp:txBody>
      <dsp:txXfrm>
        <a:off x="0" y="2057663"/>
        <a:ext cx="9073332" cy="20576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8EEA8D-A314-452E-BBB1-CA3BEA51A525}">
      <dsp:nvSpPr>
        <dsp:cNvPr id="0" name=""/>
        <dsp:cNvSpPr/>
      </dsp:nvSpPr>
      <dsp:spPr>
        <a:xfrm>
          <a:off x="0" y="4088"/>
          <a:ext cx="11033029" cy="14006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F565A-2F64-4D5C-B110-A224C01F401B}">
      <dsp:nvSpPr>
        <dsp:cNvPr id="0" name=""/>
        <dsp:cNvSpPr/>
      </dsp:nvSpPr>
      <dsp:spPr>
        <a:xfrm>
          <a:off x="423697" y="319235"/>
          <a:ext cx="771111" cy="7703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A8A15-A8AE-40FE-BEE4-D64037C85162}">
      <dsp:nvSpPr>
        <dsp:cNvPr id="0" name=""/>
        <dsp:cNvSpPr/>
      </dsp:nvSpPr>
      <dsp:spPr>
        <a:xfrm>
          <a:off x="1618506" y="4088"/>
          <a:ext cx="9329501" cy="140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381" tIns="148381" rIns="148381" bIns="1483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Point-of-care ultrasound has been used in Sub Sahara for 10-15 years but not uniformly</a:t>
          </a:r>
        </a:p>
      </dsp:txBody>
      <dsp:txXfrm>
        <a:off x="1618506" y="4088"/>
        <a:ext cx="9329501" cy="1402021"/>
      </dsp:txXfrm>
    </dsp:sp>
    <dsp:sp modelId="{349E39C4-A386-4175-968F-F5568C99E7CD}">
      <dsp:nvSpPr>
        <dsp:cNvPr id="0" name=""/>
        <dsp:cNvSpPr/>
      </dsp:nvSpPr>
      <dsp:spPr>
        <a:xfrm>
          <a:off x="0" y="1735997"/>
          <a:ext cx="11033029" cy="1400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D46DE-BB14-464D-BABA-F9E8A799EFA0}">
      <dsp:nvSpPr>
        <dsp:cNvPr id="0" name=""/>
        <dsp:cNvSpPr/>
      </dsp:nvSpPr>
      <dsp:spPr>
        <a:xfrm>
          <a:off x="423697" y="2051144"/>
          <a:ext cx="771111" cy="7703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F2931-A18E-4BD6-94F3-66D12F7A7CE4}">
      <dsp:nvSpPr>
        <dsp:cNvPr id="0" name=""/>
        <dsp:cNvSpPr/>
      </dsp:nvSpPr>
      <dsp:spPr>
        <a:xfrm>
          <a:off x="1618506" y="1735997"/>
          <a:ext cx="9329501" cy="140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381" tIns="148381" rIns="148381" bIns="1483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Many different trainings and research studies by universities and device manufacturers for OB POCUS, but no cohesive effort or standard</a:t>
          </a:r>
        </a:p>
      </dsp:txBody>
      <dsp:txXfrm>
        <a:off x="1618506" y="1735997"/>
        <a:ext cx="9329501" cy="1402021"/>
      </dsp:txXfrm>
    </dsp:sp>
    <dsp:sp modelId="{CFF15859-6FBD-4EF2-9E29-A613D1C39109}">
      <dsp:nvSpPr>
        <dsp:cNvPr id="0" name=""/>
        <dsp:cNvSpPr/>
      </dsp:nvSpPr>
      <dsp:spPr>
        <a:xfrm>
          <a:off x="0" y="3467905"/>
          <a:ext cx="11033029" cy="14006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4C4E7-7B07-4A8C-B2E4-09DC560E1AB4}">
      <dsp:nvSpPr>
        <dsp:cNvPr id="0" name=""/>
        <dsp:cNvSpPr/>
      </dsp:nvSpPr>
      <dsp:spPr>
        <a:xfrm>
          <a:off x="424111" y="3783052"/>
          <a:ext cx="771111" cy="7703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49D4D-432D-48C0-86E8-40C5411FA219}">
      <dsp:nvSpPr>
        <dsp:cNvPr id="0" name=""/>
        <dsp:cNvSpPr/>
      </dsp:nvSpPr>
      <dsp:spPr>
        <a:xfrm>
          <a:off x="1619334" y="3467905"/>
          <a:ext cx="9329501" cy="140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381" tIns="148381" rIns="148381" bIns="1483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Research states that in LMICs “there is a need for an internationally recognized standard of training or a certificate program”</a:t>
          </a:r>
          <a:r>
            <a:rPr lang="en-US" sz="2200" b="0" kern="1200" baseline="30000" dirty="0"/>
            <a:t>12 </a:t>
          </a:r>
          <a:r>
            <a:rPr lang="en-US" sz="2200" b="0" kern="1200" baseline="0" dirty="0"/>
            <a:t>and that “professional organizations and inter-governmental organizations should…create standard curricula and…certification in basic ultrasound for clinicians”</a:t>
          </a:r>
          <a:r>
            <a:rPr lang="en-US" sz="2200" b="0" kern="1200" baseline="30000" dirty="0"/>
            <a:t>13</a:t>
          </a:r>
        </a:p>
      </dsp:txBody>
      <dsp:txXfrm>
        <a:off x="1619334" y="3467905"/>
        <a:ext cx="9329501" cy="14020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0EF5B-647B-42B8-96E4-7137E4422C82}">
      <dsp:nvSpPr>
        <dsp:cNvPr id="0" name=""/>
        <dsp:cNvSpPr/>
      </dsp:nvSpPr>
      <dsp:spPr>
        <a:xfrm>
          <a:off x="8983956" y="2224411"/>
          <a:ext cx="245194" cy="2451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20B78-F5A1-4E5E-B944-E1826762AC39}">
      <dsp:nvSpPr>
        <dsp:cNvPr id="0" name=""/>
        <dsp:cNvSpPr/>
      </dsp:nvSpPr>
      <dsp:spPr>
        <a:xfrm>
          <a:off x="8534576" y="2224411"/>
          <a:ext cx="245194" cy="2451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B88B4C-6F3B-4088-9EC9-8C5833B44331}">
      <dsp:nvSpPr>
        <dsp:cNvPr id="0" name=""/>
        <dsp:cNvSpPr/>
      </dsp:nvSpPr>
      <dsp:spPr>
        <a:xfrm>
          <a:off x="8085196" y="2224411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6BEDB-E0D6-4877-9E70-736B38EFB7A3}">
      <dsp:nvSpPr>
        <dsp:cNvPr id="0" name=""/>
        <dsp:cNvSpPr/>
      </dsp:nvSpPr>
      <dsp:spPr>
        <a:xfrm>
          <a:off x="7636670" y="2224411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4EC0D-F041-4ACF-A6AB-D953DD548B7E}">
      <dsp:nvSpPr>
        <dsp:cNvPr id="0" name=""/>
        <dsp:cNvSpPr/>
      </dsp:nvSpPr>
      <dsp:spPr>
        <a:xfrm>
          <a:off x="7187290" y="2224411"/>
          <a:ext cx="245194" cy="2451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A83F5-765F-43AA-AC13-B1502F3FA024}">
      <dsp:nvSpPr>
        <dsp:cNvPr id="0" name=""/>
        <dsp:cNvSpPr/>
      </dsp:nvSpPr>
      <dsp:spPr>
        <a:xfrm>
          <a:off x="6492716" y="2101816"/>
          <a:ext cx="490388" cy="4907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C0160-9CF8-4803-9538-D376BA243DB8}">
      <dsp:nvSpPr>
        <dsp:cNvPr id="0" name=""/>
        <dsp:cNvSpPr/>
      </dsp:nvSpPr>
      <dsp:spPr>
        <a:xfrm>
          <a:off x="8584128" y="1717899"/>
          <a:ext cx="245194" cy="2451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07226-B65B-4D70-AA69-93A6487DF61C}">
      <dsp:nvSpPr>
        <dsp:cNvPr id="0" name=""/>
        <dsp:cNvSpPr/>
      </dsp:nvSpPr>
      <dsp:spPr>
        <a:xfrm>
          <a:off x="8584128" y="2734552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06512A-C8A7-4E07-AA4E-A83CD67D8AC0}">
      <dsp:nvSpPr>
        <dsp:cNvPr id="0" name=""/>
        <dsp:cNvSpPr/>
      </dsp:nvSpPr>
      <dsp:spPr>
        <a:xfrm>
          <a:off x="8802837" y="1938087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3A2B7-C63D-4DF4-B998-40FF34811540}">
      <dsp:nvSpPr>
        <dsp:cNvPr id="0" name=""/>
        <dsp:cNvSpPr/>
      </dsp:nvSpPr>
      <dsp:spPr>
        <a:xfrm>
          <a:off x="8817361" y="2515574"/>
          <a:ext cx="245194" cy="2451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D6C5A-BE6D-494A-9B9C-869858A67C17}">
      <dsp:nvSpPr>
        <dsp:cNvPr id="0" name=""/>
        <dsp:cNvSpPr/>
      </dsp:nvSpPr>
      <dsp:spPr>
        <a:xfrm>
          <a:off x="3655304" y="719482"/>
          <a:ext cx="3509962" cy="321989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Certification</a:t>
          </a:r>
        </a:p>
      </dsp:txBody>
      <dsp:txXfrm>
        <a:off x="4169326" y="1191025"/>
        <a:ext cx="2481918" cy="2276809"/>
      </dsp:txXfrm>
    </dsp:sp>
    <dsp:sp modelId="{FA151441-AC42-4EEF-A985-4BE1B833DD65}">
      <dsp:nvSpPr>
        <dsp:cNvPr id="0" name=""/>
        <dsp:cNvSpPr/>
      </dsp:nvSpPr>
      <dsp:spPr>
        <a:xfrm>
          <a:off x="3621296" y="893608"/>
          <a:ext cx="490388" cy="4907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CFC72-C89B-42B9-AD3C-64BCF6DEBF1B}">
      <dsp:nvSpPr>
        <dsp:cNvPr id="0" name=""/>
        <dsp:cNvSpPr/>
      </dsp:nvSpPr>
      <dsp:spPr>
        <a:xfrm>
          <a:off x="3306901" y="634707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C6631-670E-4EF2-8715-FB3B6E0A4D00}">
      <dsp:nvSpPr>
        <dsp:cNvPr id="0" name=""/>
        <dsp:cNvSpPr/>
      </dsp:nvSpPr>
      <dsp:spPr>
        <a:xfrm>
          <a:off x="2783194" y="634707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26D3C-B10D-46D7-9AF4-33D3AC1489E1}">
      <dsp:nvSpPr>
        <dsp:cNvPr id="0" name=""/>
        <dsp:cNvSpPr/>
      </dsp:nvSpPr>
      <dsp:spPr>
        <a:xfrm>
          <a:off x="2259486" y="634707"/>
          <a:ext cx="245194" cy="2451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E362D-86C1-4752-8BA5-E86A54088476}">
      <dsp:nvSpPr>
        <dsp:cNvPr id="0" name=""/>
        <dsp:cNvSpPr/>
      </dsp:nvSpPr>
      <dsp:spPr>
        <a:xfrm>
          <a:off x="1735779" y="634707"/>
          <a:ext cx="245194" cy="2451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C09DD-4855-4BAC-8985-1BC3BBE3B623}">
      <dsp:nvSpPr>
        <dsp:cNvPr id="0" name=""/>
        <dsp:cNvSpPr/>
      </dsp:nvSpPr>
      <dsp:spPr>
        <a:xfrm>
          <a:off x="1211217" y="634707"/>
          <a:ext cx="245194" cy="2451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20330-C8F1-43DE-9F96-4B5979CD2F81}">
      <dsp:nvSpPr>
        <dsp:cNvPr id="0" name=""/>
        <dsp:cNvSpPr/>
      </dsp:nvSpPr>
      <dsp:spPr>
        <a:xfrm>
          <a:off x="687510" y="634707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49175-A3A1-4EE3-A1E1-7064E09A9426}">
      <dsp:nvSpPr>
        <dsp:cNvPr id="0" name=""/>
        <dsp:cNvSpPr/>
      </dsp:nvSpPr>
      <dsp:spPr>
        <a:xfrm>
          <a:off x="694179" y="0"/>
          <a:ext cx="3101918" cy="630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University curriculum</a:t>
          </a:r>
        </a:p>
      </dsp:txBody>
      <dsp:txXfrm>
        <a:off x="694179" y="0"/>
        <a:ext cx="3101918" cy="630719"/>
      </dsp:txXfrm>
    </dsp:sp>
    <dsp:sp modelId="{5243A5E0-CC6B-4654-AA1C-622A11492F8D}">
      <dsp:nvSpPr>
        <dsp:cNvPr id="0" name=""/>
        <dsp:cNvSpPr/>
      </dsp:nvSpPr>
      <dsp:spPr>
        <a:xfrm>
          <a:off x="3112113" y="2101816"/>
          <a:ext cx="490388" cy="4907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7F796-1E9B-4776-BA65-2C7EDF915B5C}">
      <dsp:nvSpPr>
        <dsp:cNvPr id="0" name=""/>
        <dsp:cNvSpPr/>
      </dsp:nvSpPr>
      <dsp:spPr>
        <a:xfrm>
          <a:off x="2626850" y="2224411"/>
          <a:ext cx="245194" cy="2451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3094E-AAD1-4017-A3FF-976F0CCDF8FF}">
      <dsp:nvSpPr>
        <dsp:cNvPr id="0" name=""/>
        <dsp:cNvSpPr/>
      </dsp:nvSpPr>
      <dsp:spPr>
        <a:xfrm>
          <a:off x="2142442" y="2224411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11F88-565A-4D22-9BC1-0817189F839E}">
      <dsp:nvSpPr>
        <dsp:cNvPr id="0" name=""/>
        <dsp:cNvSpPr/>
      </dsp:nvSpPr>
      <dsp:spPr>
        <a:xfrm>
          <a:off x="1657180" y="2224411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708F5-84A6-40E3-BC82-88EEE5556C04}">
      <dsp:nvSpPr>
        <dsp:cNvPr id="0" name=""/>
        <dsp:cNvSpPr/>
      </dsp:nvSpPr>
      <dsp:spPr>
        <a:xfrm>
          <a:off x="1172772" y="2224411"/>
          <a:ext cx="245194" cy="2451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CAD79-5824-4F64-BD95-F0E693890427}">
      <dsp:nvSpPr>
        <dsp:cNvPr id="0" name=""/>
        <dsp:cNvSpPr/>
      </dsp:nvSpPr>
      <dsp:spPr>
        <a:xfrm>
          <a:off x="687510" y="2224411"/>
          <a:ext cx="245194" cy="2451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06E26-A1BB-4116-A24A-5187F1D5CEAE}">
      <dsp:nvSpPr>
        <dsp:cNvPr id="0" name=""/>
        <dsp:cNvSpPr/>
      </dsp:nvSpPr>
      <dsp:spPr>
        <a:xfrm>
          <a:off x="732824" y="1522057"/>
          <a:ext cx="2127764" cy="630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On the job training</a:t>
          </a:r>
        </a:p>
      </dsp:txBody>
      <dsp:txXfrm>
        <a:off x="732824" y="1522057"/>
        <a:ext cx="2127764" cy="630719"/>
      </dsp:txXfrm>
    </dsp:sp>
    <dsp:sp modelId="{719E7758-4A64-4207-9E1D-0F168EF53CA6}">
      <dsp:nvSpPr>
        <dsp:cNvPr id="0" name=""/>
        <dsp:cNvSpPr/>
      </dsp:nvSpPr>
      <dsp:spPr>
        <a:xfrm>
          <a:off x="3621296" y="3289859"/>
          <a:ext cx="490388" cy="4907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744EC-122C-4B87-8693-EA91BAFAADD5}">
      <dsp:nvSpPr>
        <dsp:cNvPr id="0" name=""/>
        <dsp:cNvSpPr/>
      </dsp:nvSpPr>
      <dsp:spPr>
        <a:xfrm>
          <a:off x="3306901" y="3789515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29D6D-2986-4089-9F7F-99C9943FD71B}">
      <dsp:nvSpPr>
        <dsp:cNvPr id="0" name=""/>
        <dsp:cNvSpPr/>
      </dsp:nvSpPr>
      <dsp:spPr>
        <a:xfrm>
          <a:off x="2783194" y="3789515"/>
          <a:ext cx="245194" cy="2451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63743-4990-43C2-B16D-5C4832D17ABD}">
      <dsp:nvSpPr>
        <dsp:cNvPr id="0" name=""/>
        <dsp:cNvSpPr/>
      </dsp:nvSpPr>
      <dsp:spPr>
        <a:xfrm>
          <a:off x="2259486" y="3789515"/>
          <a:ext cx="245194" cy="2451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9E461-320B-465C-8727-BF7ADEFE60FB}">
      <dsp:nvSpPr>
        <dsp:cNvPr id="0" name=""/>
        <dsp:cNvSpPr/>
      </dsp:nvSpPr>
      <dsp:spPr>
        <a:xfrm>
          <a:off x="1735779" y="3789515"/>
          <a:ext cx="245194" cy="2451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9EADF-AB7B-4BA2-9014-592339733004}">
      <dsp:nvSpPr>
        <dsp:cNvPr id="0" name=""/>
        <dsp:cNvSpPr/>
      </dsp:nvSpPr>
      <dsp:spPr>
        <a:xfrm>
          <a:off x="1211217" y="3789515"/>
          <a:ext cx="245194" cy="245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0BC0F-6655-481D-B62E-C325DC4E1BBA}">
      <dsp:nvSpPr>
        <dsp:cNvPr id="0" name=""/>
        <dsp:cNvSpPr/>
      </dsp:nvSpPr>
      <dsp:spPr>
        <a:xfrm>
          <a:off x="687510" y="3789515"/>
          <a:ext cx="245194" cy="2451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478F8-7A32-4246-8FA9-AB0DB762C645}">
      <dsp:nvSpPr>
        <dsp:cNvPr id="0" name=""/>
        <dsp:cNvSpPr/>
      </dsp:nvSpPr>
      <dsp:spPr>
        <a:xfrm>
          <a:off x="707802" y="3104537"/>
          <a:ext cx="2657600" cy="630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Research cohorts</a:t>
          </a:r>
        </a:p>
      </dsp:txBody>
      <dsp:txXfrm>
        <a:off x="707802" y="3104537"/>
        <a:ext cx="2657600" cy="6307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686E6-FE94-4E4E-99A2-5A8136BD8278}">
      <dsp:nvSpPr>
        <dsp:cNvPr id="0" name=""/>
        <dsp:cNvSpPr/>
      </dsp:nvSpPr>
      <dsp:spPr>
        <a:xfrm>
          <a:off x="0" y="102036"/>
          <a:ext cx="7327232" cy="10001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BAD86-9EF2-41E6-9983-09A8E621D384}">
      <dsp:nvSpPr>
        <dsp:cNvPr id="0" name=""/>
        <dsp:cNvSpPr/>
      </dsp:nvSpPr>
      <dsp:spPr>
        <a:xfrm>
          <a:off x="302559" y="227511"/>
          <a:ext cx="550108" cy="550108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C341E6-D5F0-4309-B917-082D88CAF6AA}">
      <dsp:nvSpPr>
        <dsp:cNvPr id="0" name=""/>
        <dsp:cNvSpPr/>
      </dsp:nvSpPr>
      <dsp:spPr>
        <a:xfrm>
          <a:off x="1155226" y="0"/>
          <a:ext cx="6034478" cy="1250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8" tIns="132318" rIns="132318" bIns="13231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Certification enables a </a:t>
          </a:r>
          <a:r>
            <a:rPr lang="en-US" sz="2200" b="1" kern="1200" dirty="0"/>
            <a:t>sustainable</a:t>
          </a:r>
          <a:r>
            <a:rPr lang="en-US" sz="2200" b="0" kern="1200" dirty="0"/>
            <a:t> common language and </a:t>
          </a:r>
          <a:r>
            <a:rPr lang="en-US" sz="2200" b="1" kern="1200" dirty="0"/>
            <a:t>standard</a:t>
          </a:r>
          <a:r>
            <a:rPr lang="en-US" sz="2200" b="0" kern="1200" dirty="0"/>
            <a:t> within healthcare that cuts across hospital systems and national borders</a:t>
          </a:r>
          <a:endParaRPr lang="en-US" sz="2200" b="1" kern="1200" dirty="0"/>
        </a:p>
      </dsp:txBody>
      <dsp:txXfrm>
        <a:off x="1155226" y="0"/>
        <a:ext cx="6034478" cy="1250245"/>
      </dsp:txXfrm>
    </dsp:sp>
    <dsp:sp modelId="{8AC5315F-1B29-493F-909B-6D70B08E36FF}">
      <dsp:nvSpPr>
        <dsp:cNvPr id="0" name=""/>
        <dsp:cNvSpPr/>
      </dsp:nvSpPr>
      <dsp:spPr>
        <a:xfrm>
          <a:off x="0" y="1565273"/>
          <a:ext cx="7327232" cy="10001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05F4F-CD29-41DE-91E5-2745398F799F}">
      <dsp:nvSpPr>
        <dsp:cNvPr id="0" name=""/>
        <dsp:cNvSpPr/>
      </dsp:nvSpPr>
      <dsp:spPr>
        <a:xfrm>
          <a:off x="302559" y="1790317"/>
          <a:ext cx="550108" cy="550108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69418-6FC2-4420-8C06-057BE17ED508}">
      <dsp:nvSpPr>
        <dsp:cNvPr id="0" name=""/>
        <dsp:cNvSpPr/>
      </dsp:nvSpPr>
      <dsp:spPr>
        <a:xfrm>
          <a:off x="1155226" y="1429497"/>
          <a:ext cx="6034478" cy="1250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8" tIns="132318" rIns="132318" bIns="13231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Ultrasound at the point of care is clinically sound and cost-effective</a:t>
          </a:r>
          <a:r>
            <a:rPr lang="en-US" sz="2200" kern="1200" baseline="30000" dirty="0"/>
            <a:t>16</a:t>
          </a:r>
          <a:r>
            <a:rPr lang="en-US" sz="2200" kern="1200" dirty="0"/>
            <a:t> but capacity-building, policy and scaling needs </a:t>
          </a:r>
          <a:r>
            <a:rPr lang="en-US" sz="2200" b="1" kern="1200" dirty="0"/>
            <a:t>global support</a:t>
          </a:r>
        </a:p>
      </dsp:txBody>
      <dsp:txXfrm>
        <a:off x="1155226" y="1429497"/>
        <a:ext cx="6034478" cy="1250245"/>
      </dsp:txXfrm>
    </dsp:sp>
    <dsp:sp modelId="{A6BD9802-96AC-47F6-BA6F-820097F4957D}">
      <dsp:nvSpPr>
        <dsp:cNvPr id="0" name=""/>
        <dsp:cNvSpPr/>
      </dsp:nvSpPr>
      <dsp:spPr>
        <a:xfrm>
          <a:off x="0" y="3128080"/>
          <a:ext cx="7327232" cy="10001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9A1FC-4941-48FC-A4D6-B57DF5941E3E}">
      <dsp:nvSpPr>
        <dsp:cNvPr id="0" name=""/>
        <dsp:cNvSpPr/>
      </dsp:nvSpPr>
      <dsp:spPr>
        <a:xfrm>
          <a:off x="302559" y="3353124"/>
          <a:ext cx="550108" cy="5501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57548-B504-4CD5-8F0E-A880E6F1E2AD}">
      <dsp:nvSpPr>
        <dsp:cNvPr id="0" name=""/>
        <dsp:cNvSpPr/>
      </dsp:nvSpPr>
      <dsp:spPr>
        <a:xfrm>
          <a:off x="1155226" y="3010407"/>
          <a:ext cx="6034478" cy="1250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8" tIns="132318" rIns="132318" bIns="13231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Global and national government subsidies towards workforce development and Universal Health Coverage (UFC) </a:t>
          </a:r>
          <a:r>
            <a:rPr lang="en-US" sz="2200" b="1" kern="1200" dirty="0"/>
            <a:t>will strengthen health systems</a:t>
          </a:r>
        </a:p>
      </dsp:txBody>
      <dsp:txXfrm>
        <a:off x="1155226" y="3010407"/>
        <a:ext cx="6034478" cy="1250245"/>
      </dsp:txXfrm>
    </dsp:sp>
    <dsp:sp modelId="{381C354B-78A6-4E40-A126-1D85F6826A42}">
      <dsp:nvSpPr>
        <dsp:cNvPr id="0" name=""/>
        <dsp:cNvSpPr/>
      </dsp:nvSpPr>
      <dsp:spPr>
        <a:xfrm>
          <a:off x="0" y="4690887"/>
          <a:ext cx="7327232" cy="10001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B6727-2A9A-475B-9F78-5B8323C03693}">
      <dsp:nvSpPr>
        <dsp:cNvPr id="0" name=""/>
        <dsp:cNvSpPr/>
      </dsp:nvSpPr>
      <dsp:spPr>
        <a:xfrm>
          <a:off x="302559" y="4915931"/>
          <a:ext cx="550108" cy="5501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23E3C-584B-48EC-9F37-7C2530CAE2F2}">
      <dsp:nvSpPr>
        <dsp:cNvPr id="0" name=""/>
        <dsp:cNvSpPr/>
      </dsp:nvSpPr>
      <dsp:spPr>
        <a:xfrm>
          <a:off x="1155226" y="4573214"/>
          <a:ext cx="6034478" cy="1250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8" tIns="132318" rIns="132318" bIns="13231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Through global standards and certification as policy, access to </a:t>
          </a:r>
          <a:r>
            <a:rPr lang="en-US" sz="2200" b="1" kern="1200" dirty="0"/>
            <a:t>quality care rises for all </a:t>
          </a:r>
        </a:p>
      </dsp:txBody>
      <dsp:txXfrm>
        <a:off x="1155226" y="4573214"/>
        <a:ext cx="6034478" cy="1250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279A21-5EE5-A309-BA21-E48A409697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B1D63-F6C4-AF1D-6AD9-A938E17B46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78A8D-0CF2-427D-9741-9A9FCFC23DCC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C38F5-A711-D774-DC16-215828102B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Okong P, Byamugisha J, Mirembe F, Byaruhanga R, Bergstrom S. Audit of severe maternal morbidity in Uganda--implications for quality of obstetric care. Acta Obstet Gynecol Scand. 2006;85(7):797-804. doi: 10.1080/00016340600593331. PMID: 16817076.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8AECA-0284-9D45-9DA1-D56E6CE444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20BA4-5693-475A-9A79-8F0B15C9E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485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E4F40-30D1-43FD-BA3C-378BAE9CF8EF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Okong P, Byamugisha J, Mirembe F, Byaruhanga R, Bergstrom S. Audit of severe maternal morbidity in Uganda--implications for quality of obstetric care. Acta Obstet Gynecol Scand. 2006;85(7):797-804. doi: 10.1080/00016340600593331. PMID: 16817076.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93627-5D08-440F-AEFD-F28D875F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2567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227939d3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227939d3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313095-2B20-F58D-BA62-0018878EE1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 err="1"/>
              <a:t>Okong</a:t>
            </a:r>
            <a:r>
              <a:rPr lang="en-US" dirty="0"/>
              <a:t> P, </a:t>
            </a:r>
            <a:r>
              <a:rPr lang="en-US" dirty="0" err="1"/>
              <a:t>Byamugisha</a:t>
            </a:r>
            <a:r>
              <a:rPr lang="en-US" dirty="0"/>
              <a:t> J, Mirembe F, Byaruhanga R, Bergstrom S. Audit of severe maternal morbidity in Uganda--implications for quality of obstetric care. Acta </a:t>
            </a:r>
            <a:r>
              <a:rPr lang="en-US" dirty="0" err="1"/>
              <a:t>Obstet</a:t>
            </a:r>
            <a:r>
              <a:rPr lang="en-US" dirty="0"/>
              <a:t> </a:t>
            </a:r>
            <a:r>
              <a:rPr lang="en-US" dirty="0" err="1"/>
              <a:t>Gynecol</a:t>
            </a:r>
            <a:r>
              <a:rPr lang="en-US" dirty="0"/>
              <a:t> Scand. 2006;85(7):797-804. </a:t>
            </a:r>
            <a:r>
              <a:rPr lang="en-US" dirty="0" err="1"/>
              <a:t>doi</a:t>
            </a:r>
            <a:r>
              <a:rPr lang="en-US" dirty="0"/>
              <a:t>: 10.1080/00016340600593331. PMID: 16817076.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Okong P, Byamugisha J, Mirembe F, Byaruhanga R, Bergstrom S. Audit of severe maternal morbidity in Uganda--implications for quality of obstetric care. Acta Obstet Gynecol Scand. 2006;85(7):797-804. doi: 10.1080/00016340600593331. PMID: 16817076.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3627-5D08-440F-AEFD-F28D875FCCD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4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0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14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0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2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1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6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6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2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1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May 24,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5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653667" y="651000"/>
            <a:ext cx="830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331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C0DC-F87D-4049-2902-0F7CBC347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88B99-ED3C-ED10-5649-6FD8F9A81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9E55D-4F4B-5275-BD3D-BE0FCAF2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5DCBB-C3F2-21AA-DCC7-2BCD4D62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574AC-0884-CEEF-D3A9-6DCEEEF6E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06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AECC7-FABE-BBCB-15BA-6BC3DEAF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34AD1-BEB7-6FDE-FBBD-2CCE1DD1C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AA219-22BF-5949-E268-ABD97B49B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B24B9-853F-B9AD-48C5-B147A720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2BED8-5EDA-0868-7507-8AF51F31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40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F35CA-7E0F-A342-16C9-FC832862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4DAE4-0D8E-D696-D717-2E4D6C636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3A36B-21F2-5178-505E-4E002E74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D04C7-86BA-0597-E35C-E8811C8E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9EAA7-0688-29B5-B143-47E723B7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5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4177-44FF-9F7C-4396-D4031250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8331F-DF56-61F6-77CE-2F1C14E8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CC317-A7B3-C368-EB1C-FD3C3E47B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8B5DA-E6C6-9D47-7A5C-378326120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D720A-BA2D-0919-F8FF-988DD330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C2FA1-9BC6-7621-D429-885F0ED0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37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0D1F3-E922-24BC-4DB1-07C8D1FF2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14D8B-8CAE-D631-CFD0-9A8777C39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EA542-74DB-52C3-15BD-550725977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0E9398-3AE8-DAEC-7A5C-F156A8D8F7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247382-79B7-4840-81C3-BCAC55862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F9CFA0-8653-27D0-AEE1-47618C8C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50B79D-F940-29E8-3FB7-D9A2C58B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C0B23A-54B0-9C1D-0C40-7A5635BA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83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7FC2-0205-A829-CC74-C9A28D5B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29F28-3E33-6CF0-0419-3C0A000E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6BE4D-00C6-92D1-B49D-EC74E528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7088C-B861-207B-69E6-2305A109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20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7FA54-9A3F-6D95-FD7D-18AA5C62D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66753-2654-E5CF-2E67-0E00B1AE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3D737-EC18-3030-1BE5-65DAAD5F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69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F325B-7FF0-74D5-7BEC-129C15EF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F44B5-F253-4D54-92B1-321D6B60C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1C4AE-00FE-CADC-36E8-8235DCCB5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B1BB5-1220-B39E-DC45-6F37CE6C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F7A61-78ED-7793-101B-5CFD26BF7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02A6B-8D9A-6EBE-EFDD-FC60D545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72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D8C0-2CB3-AAF6-075E-2CC48502D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96F0C2-0463-55E1-FF05-19D94EEFBD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8C08D-165D-558F-F190-2C6D8BB6A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BA63C-6BE4-05C0-5BC5-CA48F31CA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C0AC4-84F6-6E40-346E-D779ECB4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B6FE4-B2F3-6BCB-F7EF-D63E62F8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46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1350-635B-6544-A54E-0C2613D7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2EC866-97F7-DE19-F587-D08C6953D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01A9B-B01B-FFA5-D910-520E6249C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2A44A-7C99-2394-D390-1202FACFA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686F8-7900-5759-CABE-8D04E6F1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17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D67DEC-8CCB-7A16-3B16-485B9E908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60475A-7531-08F6-1D31-1E2BC0572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3B3D-F22F-2E31-DE2E-4BD179584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76D7-1AFA-4A36-4CF8-EFB0616CA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81532-C16E-EAEC-1DA9-6314C95B8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8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653667" y="651000"/>
            <a:ext cx="830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6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May 24, 2024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2091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  <p:sldLayoutId id="2147483674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6FCF13-8A13-8ABA-22BE-7C4BB058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F217F-1D18-83E4-F22D-3AD4DE0A2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8885F-A9AA-3949-A817-33E32F2074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E6C17-5698-4761-BCB2-C7C7B0511C5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6C52B-9227-8FE6-1480-DC8B6F10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3DA3B-D1EA-97AB-85A6-6673B9C4C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DF33-6E63-4216-A767-0855E3B3B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worldbank.org/indicator/SH.STA.MMRT?locations=ZA" TargetMode="External"/><Relationship Id="rId2" Type="http://schemas.openxmlformats.org/officeDocument/2006/relationships/hyperlink" Target="https://data.worldbank.org/indicator/SH.STA.MMRT?locations=KE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who.int/news-room/fact-sheets/detail/maternal-mortality" TargetMode="External"/><Relationship Id="rId4" Type="http://schemas.openxmlformats.org/officeDocument/2006/relationships/hyperlink" Target="https://data.worldbank.org/indicator/SH.STA.MMRT?locations=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hyperlink" Target="https://pubmed.ncbi.nlm.nih.gov/9579750/#:~:text=The%20%22Three%20Delays%22%20model%20proposes,when%20a%20facility%20is%20reached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leos.org/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www.linkedin.com/in/pamelamruiz/" TargetMode="External"/><Relationship Id="rId4" Type="http://schemas.openxmlformats.org/officeDocument/2006/relationships/hyperlink" Target="mailto:Pamela.ruiz@inteleos.org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globalcitizen.org/en/content/maternal-mortality-sub-saharan-africa-causes/" TargetMode="External"/><Relationship Id="rId7" Type="http://schemas.openxmlformats.org/officeDocument/2006/relationships/hyperlink" Target="https://doi.org/10.1080/10872981.2022.2041366" TargetMode="External"/><Relationship Id="rId2" Type="http://schemas.openxmlformats.org/officeDocument/2006/relationships/hyperlink" Target="https://data.consilium.europa.eu/doc/document/ST-5908-2024-INIT/en/pdf#:~:text=The%20Council%20acknowledges%20that%20the,societies%2C%20including%20within%20the%20E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hsprogram.com/pubs/pdf/spa8/02chapter2.pdf" TargetMode="External"/><Relationship Id="rId5" Type="http://schemas.openxmlformats.org/officeDocument/2006/relationships/hyperlink" Target="https://www.un.org/africarenewal/magazine/october-2023/who-issues-plan-tackle-leading-cause-death-childbirth#:~:text=Over%2085%25%20of%20deaths%20from,as%20infections%20and%20pre%2Declampsia" TargetMode="External"/><Relationship Id="rId4" Type="http://schemas.openxmlformats.org/officeDocument/2006/relationships/hyperlink" Target="https://www.who.int/news/item/14-08-2023-who-announces-the-first-meeting-of-the-postpartum-haemorrhage-(pph)-bundle-guideline-development-subgroup#:~:text=Obstetric%20haemorrhage%20is%20the%20leading,to%20postpartum%20haemorrhage%20(PPH)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ris.who.int/bitstream/handle/10665/362037/9789240051461-eng.pdf?sequence=1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46/j.1365-3156.2001.00807.x" TargetMode="External"/><Relationship Id="rId5" Type="http://schemas.openxmlformats.org/officeDocument/2006/relationships/hyperlink" Target="https://doi.org/10.1186/1865-1380-4-72" TargetMode="External"/><Relationship Id="rId4" Type="http://schemas.openxmlformats.org/officeDocument/2006/relationships/hyperlink" Target="https://doi.org/10.1186/s12978-018-0571-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abstract map of the globe">
            <a:extLst>
              <a:ext uri="{FF2B5EF4-FFF2-40B4-BE49-F238E27FC236}">
                <a16:creationId xmlns:a16="http://schemas.microsoft.com/office/drawing/2014/main" id="{8484D258-83D5-A97F-496E-4A20215F6B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973" r="16215"/>
          <a:stretch/>
        </p:blipFill>
        <p:spPr>
          <a:xfrm>
            <a:off x="-1" y="10"/>
            <a:ext cx="45879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A8C059-8647-79DC-7D0B-58C1EC441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316967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Advancing Maternal and Fetal Health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6C9EC-F4B5-7B15-3D4E-517BA2021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7925" y="4234648"/>
            <a:ext cx="6251155" cy="1505029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</a:rPr>
              <a:t>Policy and STANDARDS</a:t>
            </a:r>
          </a:p>
          <a:p>
            <a:pPr algn="r"/>
            <a:r>
              <a:rPr lang="en-US" sz="3600">
                <a:solidFill>
                  <a:schemeClr val="bg1"/>
                </a:solidFill>
              </a:rPr>
              <a:t>Point-of-Care </a:t>
            </a:r>
            <a:r>
              <a:rPr lang="en-US" sz="3600" dirty="0">
                <a:solidFill>
                  <a:schemeClr val="bg1"/>
                </a:solidFill>
              </a:rPr>
              <a:t>Ultrasound (POCUS) Training and Certification</a:t>
            </a:r>
          </a:p>
        </p:txBody>
      </p:sp>
      <p:pic>
        <p:nvPicPr>
          <p:cNvPr id="5" name="image22.png">
            <a:extLst>
              <a:ext uri="{FF2B5EF4-FFF2-40B4-BE49-F238E27FC236}">
                <a16:creationId xmlns:a16="http://schemas.microsoft.com/office/drawing/2014/main" id="{85E0E1D5-B558-BD02-62BF-FE950CF47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362" y="5951471"/>
            <a:ext cx="1133280" cy="6938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A50FC2-C420-1512-9F93-AF497E18C37E}"/>
              </a:ext>
            </a:extLst>
          </p:cNvPr>
          <p:cNvSpPr txBox="1"/>
          <p:nvPr/>
        </p:nvSpPr>
        <p:spPr>
          <a:xfrm>
            <a:off x="5051946" y="5854043"/>
            <a:ext cx="5572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Pamela Ruiz</a:t>
            </a:r>
          </a:p>
          <a:p>
            <a:r>
              <a:rPr lang="en-US" sz="2000" dirty="0">
                <a:solidFill>
                  <a:schemeClr val="bg1"/>
                </a:solidFill>
              </a:rPr>
              <a:t>Chief Business Development Officer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Inteleos</a:t>
            </a:r>
          </a:p>
        </p:txBody>
      </p:sp>
    </p:spTree>
    <p:extLst>
      <p:ext uri="{BB962C8B-B14F-4D97-AF65-F5344CB8AC3E}">
        <p14:creationId xmlns:p14="http://schemas.microsoft.com/office/powerpoint/2010/main" val="89679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4A4CAC8-F39B-4ED9-A6D4-2D892A3AC2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5" r="1849" b="28588"/>
          <a:stretch/>
        </p:blipFill>
        <p:spPr>
          <a:xfrm>
            <a:off x="0" y="1200499"/>
            <a:ext cx="12192000" cy="42056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F279757-719B-49BA-8514-FA5769BCEC7F}"/>
              </a:ext>
            </a:extLst>
          </p:cNvPr>
          <p:cNvSpPr/>
          <p:nvPr/>
        </p:nvSpPr>
        <p:spPr>
          <a:xfrm>
            <a:off x="4846682" y="1200499"/>
            <a:ext cx="2453939" cy="4219970"/>
          </a:xfrm>
          <a:prstGeom prst="rect">
            <a:avLst/>
          </a:prstGeom>
          <a:solidFill>
            <a:srgbClr val="0E4E91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45+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Years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130+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Countries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140,000+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Certified People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1,500,000+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Patients Cared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for Each Day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18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Medical Certifications in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7D4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31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Specialties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500+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Global Experts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26722"/>
              </a:solidFill>
              <a:effectLst/>
              <a:uLnTx/>
              <a:uFillTx/>
              <a:latin typeface="Ubuntu" panose="020B060402020202020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26722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90+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Staff</a:t>
            </a:r>
          </a:p>
        </p:txBody>
      </p:sp>
      <p:pic>
        <p:nvPicPr>
          <p:cNvPr id="6" name="image22.png">
            <a:extLst>
              <a:ext uri="{FF2B5EF4-FFF2-40B4-BE49-F238E27FC236}">
                <a16:creationId xmlns:a16="http://schemas.microsoft.com/office/drawing/2014/main" id="{89D6410C-AE35-4302-BE52-44F92F0AB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3362" y="5942593"/>
            <a:ext cx="1133280" cy="69387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480EEA-9666-4C2D-9C9E-7BB3B9D2EDE3}"/>
              </a:ext>
            </a:extLst>
          </p:cNvPr>
          <p:cNvSpPr/>
          <p:nvPr/>
        </p:nvSpPr>
        <p:spPr>
          <a:xfrm>
            <a:off x="225357" y="202677"/>
            <a:ext cx="11741285" cy="64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 charset="0"/>
                <a:ea typeface="+mn-ea"/>
                <a:cs typeface="+mn-cs"/>
              </a:rPr>
              <a:t>The Global Leader in Certification: INTELEOS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D82FA4-10EC-4B34-9F25-27384D008992}"/>
              </a:ext>
            </a:extLst>
          </p:cNvPr>
          <p:cNvSpPr/>
          <p:nvPr/>
        </p:nvSpPr>
        <p:spPr>
          <a:xfrm>
            <a:off x="7383432" y="1312338"/>
            <a:ext cx="4469191" cy="3340753"/>
          </a:xfrm>
          <a:prstGeom prst="rect">
            <a:avLst/>
          </a:prstGeom>
          <a:solidFill>
            <a:srgbClr val="F26722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/>
                <a:ea typeface="+mn-ea"/>
                <a:cs typeface="+mn-cs"/>
              </a:rPr>
              <a:t>Inteleos is a non-profit certification organization that delivers rigorous assessments and cultivates a global community of medical professionals dedicated to the highest standards in healthcare and patient safety. </a:t>
            </a:r>
          </a:p>
        </p:txBody>
      </p:sp>
      <p:cxnSp>
        <p:nvCxnSpPr>
          <p:cNvPr id="10" name="Google Shape;217;p34">
            <a:extLst>
              <a:ext uri="{FF2B5EF4-FFF2-40B4-BE49-F238E27FC236}">
                <a16:creationId xmlns:a16="http://schemas.microsoft.com/office/drawing/2014/main" id="{95CBB647-899A-4970-A0F3-3ABEBC9353FC}"/>
              </a:ext>
            </a:extLst>
          </p:cNvPr>
          <p:cNvCxnSpPr>
            <a:cxnSpLocks/>
          </p:cNvCxnSpPr>
          <p:nvPr/>
        </p:nvCxnSpPr>
        <p:spPr>
          <a:xfrm>
            <a:off x="1864184" y="2426479"/>
            <a:ext cx="1272150" cy="0"/>
          </a:xfrm>
          <a:prstGeom prst="straightConnector1">
            <a:avLst/>
          </a:prstGeom>
          <a:noFill/>
          <a:ln w="76200" cap="flat" cmpd="sng">
            <a:solidFill>
              <a:srgbClr val="F2672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2CD748B-64F9-43E0-BA95-3A18E80F9934}"/>
              </a:ext>
            </a:extLst>
          </p:cNvPr>
          <p:cNvGrpSpPr/>
          <p:nvPr/>
        </p:nvGrpSpPr>
        <p:grpSpPr>
          <a:xfrm>
            <a:off x="4943897" y="1820450"/>
            <a:ext cx="444508" cy="3517026"/>
            <a:chOff x="5150235" y="1298046"/>
            <a:chExt cx="444508" cy="3517026"/>
          </a:xfrm>
        </p:grpSpPr>
        <p:grpSp>
          <p:nvGrpSpPr>
            <p:cNvPr id="19" name="Google Shape;5698;p55">
              <a:extLst>
                <a:ext uri="{FF2B5EF4-FFF2-40B4-BE49-F238E27FC236}">
                  <a16:creationId xmlns:a16="http://schemas.microsoft.com/office/drawing/2014/main" id="{C83AE6CB-D914-4C6F-A93B-A280468B2514}"/>
                </a:ext>
              </a:extLst>
            </p:cNvPr>
            <p:cNvGrpSpPr/>
            <p:nvPr/>
          </p:nvGrpSpPr>
          <p:grpSpPr>
            <a:xfrm>
              <a:off x="5150235" y="3612231"/>
              <a:ext cx="270893" cy="392370"/>
              <a:chOff x="7438350" y="3493612"/>
              <a:chExt cx="366506" cy="530859"/>
            </a:xfrm>
          </p:grpSpPr>
          <p:sp>
            <p:nvSpPr>
              <p:cNvPr id="20" name="Google Shape;5699;p55">
                <a:extLst>
                  <a:ext uri="{FF2B5EF4-FFF2-40B4-BE49-F238E27FC236}">
                    <a16:creationId xmlns:a16="http://schemas.microsoft.com/office/drawing/2014/main" id="{183D4383-1375-454F-815B-DC37A4EBB40A}"/>
                  </a:ext>
                </a:extLst>
              </p:cNvPr>
              <p:cNvSpPr/>
              <p:nvPr/>
            </p:nvSpPr>
            <p:spPr>
              <a:xfrm>
                <a:off x="7573270" y="3858452"/>
                <a:ext cx="19308" cy="24597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358" extrusionOk="0">
                    <a:moveTo>
                      <a:pt x="479" y="1"/>
                    </a:moveTo>
                    <a:cubicBezTo>
                      <a:pt x="285" y="141"/>
                      <a:pt x="119" y="261"/>
                      <a:pt x="0" y="345"/>
                    </a:cubicBezTo>
                    <a:cubicBezTo>
                      <a:pt x="594" y="621"/>
                      <a:pt x="966" y="1062"/>
                      <a:pt x="1021" y="1322"/>
                    </a:cubicBezTo>
                    <a:lnTo>
                      <a:pt x="1021" y="1321"/>
                    </a:lnTo>
                    <a:cubicBezTo>
                      <a:pt x="1036" y="1332"/>
                      <a:pt x="1051" y="1344"/>
                      <a:pt x="1065" y="1357"/>
                    </a:cubicBezTo>
                    <a:lnTo>
                      <a:pt x="479" y="1"/>
                    </a:ln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Google Shape;5700;p55">
                <a:extLst>
                  <a:ext uri="{FF2B5EF4-FFF2-40B4-BE49-F238E27FC236}">
                    <a16:creationId xmlns:a16="http://schemas.microsoft.com/office/drawing/2014/main" id="{A4385B62-DFCB-43CC-8C50-FAF228534126}"/>
                  </a:ext>
                </a:extLst>
              </p:cNvPr>
              <p:cNvSpPr/>
              <p:nvPr/>
            </p:nvSpPr>
            <p:spPr>
              <a:xfrm>
                <a:off x="7551100" y="3835848"/>
                <a:ext cx="4238" cy="23601"/>
              </a:xfrm>
              <a:custGeom>
                <a:avLst/>
                <a:gdLst/>
                <a:ahLst/>
                <a:cxnLst/>
                <a:rect l="l" t="t" r="r" b="b"/>
                <a:pathLst>
                  <a:path w="234" h="1303" extrusionOk="0">
                    <a:moveTo>
                      <a:pt x="233" y="0"/>
                    </a:moveTo>
                    <a:lnTo>
                      <a:pt x="233" y="0"/>
                    </a:lnTo>
                    <a:cubicBezTo>
                      <a:pt x="156" y="24"/>
                      <a:pt x="78" y="46"/>
                      <a:pt x="1" y="72"/>
                    </a:cubicBezTo>
                    <a:cubicBezTo>
                      <a:pt x="11" y="194"/>
                      <a:pt x="37" y="346"/>
                      <a:pt x="55" y="536"/>
                    </a:cubicBezTo>
                    <a:cubicBezTo>
                      <a:pt x="77" y="753"/>
                      <a:pt x="103" y="1009"/>
                      <a:pt x="115" y="1303"/>
                    </a:cubicBezTo>
                    <a:cubicBezTo>
                      <a:pt x="153" y="839"/>
                      <a:pt x="201" y="330"/>
                      <a:pt x="233" y="0"/>
                    </a:cubicBez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Google Shape;5701;p55">
                <a:extLst>
                  <a:ext uri="{FF2B5EF4-FFF2-40B4-BE49-F238E27FC236}">
                    <a16:creationId xmlns:a16="http://schemas.microsoft.com/office/drawing/2014/main" id="{169F6705-59B9-4377-B234-4BB448820971}"/>
                  </a:ext>
                </a:extLst>
              </p:cNvPr>
              <p:cNvSpPr/>
              <p:nvPr/>
            </p:nvSpPr>
            <p:spPr>
              <a:xfrm>
                <a:off x="7438350" y="3836536"/>
                <a:ext cx="366506" cy="187935"/>
              </a:xfrm>
              <a:custGeom>
                <a:avLst/>
                <a:gdLst/>
                <a:ahLst/>
                <a:cxnLst/>
                <a:rect l="l" t="t" r="r" b="b"/>
                <a:pathLst>
                  <a:path w="20235" h="10376" extrusionOk="0">
                    <a:moveTo>
                      <a:pt x="13904" y="0"/>
                    </a:moveTo>
                    <a:lnTo>
                      <a:pt x="13904" y="0"/>
                    </a:lnTo>
                    <a:cubicBezTo>
                      <a:pt x="13939" y="356"/>
                      <a:pt x="13990" y="895"/>
                      <a:pt x="14028" y="1369"/>
                    </a:cubicBezTo>
                    <a:cubicBezTo>
                      <a:pt x="14060" y="1767"/>
                      <a:pt x="13899" y="1893"/>
                      <a:pt x="13690" y="1893"/>
                    </a:cubicBezTo>
                    <a:cubicBezTo>
                      <a:pt x="13486" y="1893"/>
                      <a:pt x="13237" y="1773"/>
                      <a:pt x="13074" y="1669"/>
                    </a:cubicBezTo>
                    <a:cubicBezTo>
                      <a:pt x="13027" y="1638"/>
                      <a:pt x="12921" y="1562"/>
                      <a:pt x="12774" y="1458"/>
                    </a:cubicBezTo>
                    <a:lnTo>
                      <a:pt x="10309" y="6717"/>
                    </a:lnTo>
                    <a:lnTo>
                      <a:pt x="9413" y="4645"/>
                    </a:lnTo>
                    <a:cubicBezTo>
                      <a:pt x="9391" y="4679"/>
                      <a:pt x="9365" y="4711"/>
                      <a:pt x="9334" y="4737"/>
                    </a:cubicBezTo>
                    <a:cubicBezTo>
                      <a:pt x="9340" y="4821"/>
                      <a:pt x="9343" y="4904"/>
                      <a:pt x="9343" y="4991"/>
                    </a:cubicBezTo>
                    <a:cubicBezTo>
                      <a:pt x="9343" y="5680"/>
                      <a:pt x="9169" y="6332"/>
                      <a:pt x="8851" y="6829"/>
                    </a:cubicBezTo>
                    <a:cubicBezTo>
                      <a:pt x="8667" y="7118"/>
                      <a:pt x="8440" y="7338"/>
                      <a:pt x="8184" y="7484"/>
                    </a:cubicBezTo>
                    <a:cubicBezTo>
                      <a:pt x="8185" y="7500"/>
                      <a:pt x="8187" y="7515"/>
                      <a:pt x="8187" y="7531"/>
                    </a:cubicBezTo>
                    <a:cubicBezTo>
                      <a:pt x="8187" y="7767"/>
                      <a:pt x="8005" y="7957"/>
                      <a:pt x="7783" y="7957"/>
                    </a:cubicBezTo>
                    <a:cubicBezTo>
                      <a:pt x="7560" y="7957"/>
                      <a:pt x="7177" y="7767"/>
                      <a:pt x="7177" y="7531"/>
                    </a:cubicBezTo>
                    <a:cubicBezTo>
                      <a:pt x="7177" y="7295"/>
                      <a:pt x="7559" y="7105"/>
                      <a:pt x="7783" y="7105"/>
                    </a:cubicBezTo>
                    <a:cubicBezTo>
                      <a:pt x="7860" y="7105"/>
                      <a:pt x="7936" y="7129"/>
                      <a:pt x="7999" y="7172"/>
                    </a:cubicBezTo>
                    <a:cubicBezTo>
                      <a:pt x="8649" y="6815"/>
                      <a:pt x="8993" y="5882"/>
                      <a:pt x="8993" y="4991"/>
                    </a:cubicBezTo>
                    <a:cubicBezTo>
                      <a:pt x="8993" y="4933"/>
                      <a:pt x="8991" y="4878"/>
                      <a:pt x="8989" y="4824"/>
                    </a:cubicBezTo>
                    <a:cubicBezTo>
                      <a:pt x="8825" y="4780"/>
                      <a:pt x="8703" y="4639"/>
                      <a:pt x="8686" y="4470"/>
                    </a:cubicBezTo>
                    <a:cubicBezTo>
                      <a:pt x="8546" y="3359"/>
                      <a:pt x="7684" y="2725"/>
                      <a:pt x="6319" y="2725"/>
                    </a:cubicBezTo>
                    <a:cubicBezTo>
                      <a:pt x="6308" y="2725"/>
                      <a:pt x="6297" y="2725"/>
                      <a:pt x="6286" y="2725"/>
                    </a:cubicBezTo>
                    <a:lnTo>
                      <a:pt x="6277" y="2725"/>
                    </a:lnTo>
                    <a:cubicBezTo>
                      <a:pt x="5002" y="2772"/>
                      <a:pt x="4200" y="3400"/>
                      <a:pt x="4066" y="4467"/>
                    </a:cubicBezTo>
                    <a:cubicBezTo>
                      <a:pt x="4048" y="4635"/>
                      <a:pt x="3927" y="4775"/>
                      <a:pt x="3763" y="4819"/>
                    </a:cubicBezTo>
                    <a:cubicBezTo>
                      <a:pt x="3760" y="4875"/>
                      <a:pt x="3758" y="4931"/>
                      <a:pt x="3758" y="4988"/>
                    </a:cubicBezTo>
                    <a:cubicBezTo>
                      <a:pt x="3758" y="5877"/>
                      <a:pt x="4102" y="6812"/>
                      <a:pt x="4751" y="7170"/>
                    </a:cubicBezTo>
                    <a:cubicBezTo>
                      <a:pt x="4815" y="7126"/>
                      <a:pt x="4891" y="7101"/>
                      <a:pt x="4969" y="7101"/>
                    </a:cubicBezTo>
                    <a:cubicBezTo>
                      <a:pt x="5191" y="7101"/>
                      <a:pt x="5574" y="7292"/>
                      <a:pt x="5574" y="7528"/>
                    </a:cubicBezTo>
                    <a:cubicBezTo>
                      <a:pt x="5574" y="7762"/>
                      <a:pt x="5191" y="7954"/>
                      <a:pt x="4969" y="7954"/>
                    </a:cubicBezTo>
                    <a:cubicBezTo>
                      <a:pt x="4745" y="7954"/>
                      <a:pt x="4565" y="7762"/>
                      <a:pt x="4565" y="7528"/>
                    </a:cubicBezTo>
                    <a:cubicBezTo>
                      <a:pt x="4565" y="7512"/>
                      <a:pt x="4566" y="7496"/>
                      <a:pt x="4568" y="7481"/>
                    </a:cubicBezTo>
                    <a:cubicBezTo>
                      <a:pt x="4312" y="7335"/>
                      <a:pt x="4085" y="7114"/>
                      <a:pt x="3900" y="6826"/>
                    </a:cubicBezTo>
                    <a:cubicBezTo>
                      <a:pt x="3583" y="6330"/>
                      <a:pt x="3409" y="5675"/>
                      <a:pt x="3409" y="4986"/>
                    </a:cubicBezTo>
                    <a:cubicBezTo>
                      <a:pt x="3409" y="4901"/>
                      <a:pt x="3412" y="4816"/>
                      <a:pt x="3416" y="4733"/>
                    </a:cubicBezTo>
                    <a:cubicBezTo>
                      <a:pt x="3311" y="4638"/>
                      <a:pt x="3258" y="4497"/>
                      <a:pt x="3277" y="4357"/>
                    </a:cubicBezTo>
                    <a:cubicBezTo>
                      <a:pt x="3365" y="3657"/>
                      <a:pt x="3671" y="3059"/>
                      <a:pt x="4161" y="2626"/>
                    </a:cubicBezTo>
                    <a:cubicBezTo>
                      <a:pt x="4158" y="2615"/>
                      <a:pt x="4158" y="2605"/>
                      <a:pt x="4156" y="2595"/>
                    </a:cubicBezTo>
                    <a:cubicBezTo>
                      <a:pt x="4156" y="2277"/>
                      <a:pt x="4794" y="1547"/>
                      <a:pt x="5810" y="1353"/>
                    </a:cubicBezTo>
                    <a:cubicBezTo>
                      <a:pt x="5800" y="1050"/>
                      <a:pt x="5775" y="788"/>
                      <a:pt x="5750" y="552"/>
                    </a:cubicBezTo>
                    <a:cubicBezTo>
                      <a:pt x="5738" y="428"/>
                      <a:pt x="5727" y="312"/>
                      <a:pt x="5719" y="204"/>
                    </a:cubicBezTo>
                    <a:cubicBezTo>
                      <a:pt x="4948" y="483"/>
                      <a:pt x="4096" y="871"/>
                      <a:pt x="3123" y="1410"/>
                    </a:cubicBezTo>
                    <a:cubicBezTo>
                      <a:pt x="1792" y="2147"/>
                      <a:pt x="0" y="2561"/>
                      <a:pt x="0" y="4533"/>
                    </a:cubicBezTo>
                    <a:lnTo>
                      <a:pt x="0" y="8596"/>
                    </a:lnTo>
                    <a:cubicBezTo>
                      <a:pt x="0" y="9615"/>
                      <a:pt x="1039" y="10376"/>
                      <a:pt x="2504" y="10376"/>
                    </a:cubicBezTo>
                    <a:lnTo>
                      <a:pt x="17731" y="10376"/>
                    </a:lnTo>
                    <a:cubicBezTo>
                      <a:pt x="19196" y="10376"/>
                      <a:pt x="20235" y="9615"/>
                      <a:pt x="20235" y="8596"/>
                    </a:cubicBezTo>
                    <a:lnTo>
                      <a:pt x="20235" y="4533"/>
                    </a:lnTo>
                    <a:cubicBezTo>
                      <a:pt x="20235" y="2563"/>
                      <a:pt x="18442" y="2149"/>
                      <a:pt x="17112" y="1411"/>
                    </a:cubicBezTo>
                    <a:cubicBezTo>
                      <a:pt x="16742" y="1206"/>
                      <a:pt x="16390" y="1023"/>
                      <a:pt x="16052" y="859"/>
                    </a:cubicBezTo>
                    <a:lnTo>
                      <a:pt x="16052" y="859"/>
                    </a:lnTo>
                    <a:cubicBezTo>
                      <a:pt x="16216" y="1445"/>
                      <a:pt x="16286" y="2065"/>
                      <a:pt x="16276" y="2500"/>
                    </a:cubicBezTo>
                    <a:lnTo>
                      <a:pt x="16276" y="2517"/>
                    </a:lnTo>
                    <a:cubicBezTo>
                      <a:pt x="17232" y="2800"/>
                      <a:pt x="17807" y="3773"/>
                      <a:pt x="17593" y="4748"/>
                    </a:cubicBezTo>
                    <a:cubicBezTo>
                      <a:pt x="17400" y="5630"/>
                      <a:pt x="16618" y="6240"/>
                      <a:pt x="15740" y="6240"/>
                    </a:cubicBezTo>
                    <a:cubicBezTo>
                      <a:pt x="15649" y="6240"/>
                      <a:pt x="15557" y="6233"/>
                      <a:pt x="15464" y="6220"/>
                    </a:cubicBezTo>
                    <a:cubicBezTo>
                      <a:pt x="14478" y="6078"/>
                      <a:pt x="13769" y="5198"/>
                      <a:pt x="13840" y="4203"/>
                    </a:cubicBezTo>
                    <a:cubicBezTo>
                      <a:pt x="13911" y="3210"/>
                      <a:pt x="14738" y="2440"/>
                      <a:pt x="15736" y="2438"/>
                    </a:cubicBezTo>
                    <a:lnTo>
                      <a:pt x="15745" y="2438"/>
                    </a:lnTo>
                    <a:cubicBezTo>
                      <a:pt x="15755" y="1859"/>
                      <a:pt x="15694" y="1145"/>
                      <a:pt x="15482" y="595"/>
                    </a:cubicBezTo>
                    <a:cubicBezTo>
                      <a:pt x="14968" y="365"/>
                      <a:pt x="14443" y="167"/>
                      <a:pt x="139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Google Shape;5702;p55">
                <a:extLst>
                  <a:ext uri="{FF2B5EF4-FFF2-40B4-BE49-F238E27FC236}">
                    <a16:creationId xmlns:a16="http://schemas.microsoft.com/office/drawing/2014/main" id="{79B9AE50-276E-4623-9574-DFDD9FB7CB5D}"/>
                  </a:ext>
                </a:extLst>
              </p:cNvPr>
              <p:cNvSpPr/>
              <p:nvPr/>
            </p:nvSpPr>
            <p:spPr>
              <a:xfrm>
                <a:off x="7581928" y="3828458"/>
                <a:ext cx="87809" cy="129758"/>
              </a:xfrm>
              <a:custGeom>
                <a:avLst/>
                <a:gdLst/>
                <a:ahLst/>
                <a:cxnLst/>
                <a:rect l="l" t="t" r="r" b="b"/>
                <a:pathLst>
                  <a:path w="4848" h="7164" extrusionOk="0">
                    <a:moveTo>
                      <a:pt x="2251" y="0"/>
                    </a:moveTo>
                    <a:lnTo>
                      <a:pt x="2247" y="3"/>
                    </a:lnTo>
                    <a:cubicBezTo>
                      <a:pt x="2161" y="66"/>
                      <a:pt x="835" y="1048"/>
                      <a:pt x="1" y="1655"/>
                    </a:cubicBezTo>
                    <a:lnTo>
                      <a:pt x="587" y="3013"/>
                    </a:lnTo>
                    <a:cubicBezTo>
                      <a:pt x="611" y="3031"/>
                      <a:pt x="634" y="3051"/>
                      <a:pt x="656" y="3070"/>
                    </a:cubicBezTo>
                    <a:cubicBezTo>
                      <a:pt x="1151" y="3503"/>
                      <a:pt x="1460" y="4103"/>
                      <a:pt x="1547" y="4806"/>
                    </a:cubicBezTo>
                    <a:cubicBezTo>
                      <a:pt x="1561" y="4905"/>
                      <a:pt x="1539" y="5005"/>
                      <a:pt x="1486" y="5091"/>
                    </a:cubicBezTo>
                    <a:lnTo>
                      <a:pt x="2382" y="7163"/>
                    </a:lnTo>
                    <a:lnTo>
                      <a:pt x="4847" y="1904"/>
                    </a:lnTo>
                    <a:cubicBezTo>
                      <a:pt x="4107" y="1371"/>
                      <a:pt x="2358" y="76"/>
                      <a:pt x="2259" y="3"/>
                    </a:cubicBezTo>
                    <a:cubicBezTo>
                      <a:pt x="2257" y="2"/>
                      <a:pt x="2256" y="0"/>
                      <a:pt x="2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Google Shape;5703;p55">
                <a:extLst>
                  <a:ext uri="{FF2B5EF4-FFF2-40B4-BE49-F238E27FC236}">
                    <a16:creationId xmlns:a16="http://schemas.microsoft.com/office/drawing/2014/main" id="{038DC409-1332-4E94-A2EB-7C1FD7C715B0}"/>
                  </a:ext>
                </a:extLst>
              </p:cNvPr>
              <p:cNvSpPr/>
              <p:nvPr/>
            </p:nvSpPr>
            <p:spPr>
              <a:xfrm>
                <a:off x="7581692" y="3783611"/>
                <a:ext cx="82050" cy="44828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475" extrusionOk="0">
                    <a:moveTo>
                      <a:pt x="0" y="0"/>
                    </a:moveTo>
                    <a:lnTo>
                      <a:pt x="0" y="1125"/>
                    </a:lnTo>
                    <a:lnTo>
                      <a:pt x="8" y="1119"/>
                    </a:lnTo>
                    <a:lnTo>
                      <a:pt x="2260" y="2472"/>
                    </a:lnTo>
                    <a:lnTo>
                      <a:pt x="2266" y="2475"/>
                    </a:lnTo>
                    <a:lnTo>
                      <a:pt x="2272" y="2472"/>
                    </a:lnTo>
                    <a:lnTo>
                      <a:pt x="4524" y="1119"/>
                    </a:lnTo>
                    <a:lnTo>
                      <a:pt x="4530" y="1125"/>
                    </a:lnTo>
                    <a:lnTo>
                      <a:pt x="4530" y="0"/>
                    </a:lnTo>
                    <a:cubicBezTo>
                      <a:pt x="3833" y="411"/>
                      <a:pt x="3066" y="651"/>
                      <a:pt x="2266" y="651"/>
                    </a:cubicBezTo>
                    <a:cubicBezTo>
                      <a:pt x="1464" y="651"/>
                      <a:pt x="698" y="41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5704;p55">
                <a:extLst>
                  <a:ext uri="{FF2B5EF4-FFF2-40B4-BE49-F238E27FC236}">
                    <a16:creationId xmlns:a16="http://schemas.microsoft.com/office/drawing/2014/main" id="{3A3FF889-BAB1-4453-AD65-96AAE9F20674}"/>
                  </a:ext>
                </a:extLst>
              </p:cNvPr>
              <p:cNvSpPr/>
              <p:nvPr/>
            </p:nvSpPr>
            <p:spPr>
              <a:xfrm>
                <a:off x="7622699" y="3828422"/>
                <a:ext cx="72" cy="54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2" y="1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5705;p55">
                <a:extLst>
                  <a:ext uri="{FF2B5EF4-FFF2-40B4-BE49-F238E27FC236}">
                    <a16:creationId xmlns:a16="http://schemas.microsoft.com/office/drawing/2014/main" id="{A46BBFFC-9EDB-4AA0-8528-3E7A7E1913C6}"/>
                  </a:ext>
                </a:extLst>
              </p:cNvPr>
              <p:cNvSpPr/>
              <p:nvPr/>
            </p:nvSpPr>
            <p:spPr>
              <a:xfrm>
                <a:off x="7522193" y="3603464"/>
                <a:ext cx="202860" cy="191974"/>
              </a:xfrm>
              <a:custGeom>
                <a:avLst/>
                <a:gdLst/>
                <a:ahLst/>
                <a:cxnLst/>
                <a:rect l="l" t="t" r="r" b="b"/>
                <a:pathLst>
                  <a:path w="11200" h="10599" extrusionOk="0">
                    <a:moveTo>
                      <a:pt x="8058" y="1"/>
                    </a:moveTo>
                    <a:cubicBezTo>
                      <a:pt x="7379" y="550"/>
                      <a:pt x="5612" y="1571"/>
                      <a:pt x="4270" y="1878"/>
                    </a:cubicBezTo>
                    <a:cubicBezTo>
                      <a:pt x="4210" y="1892"/>
                      <a:pt x="4139" y="1900"/>
                      <a:pt x="4071" y="1900"/>
                    </a:cubicBezTo>
                    <a:cubicBezTo>
                      <a:pt x="3885" y="1900"/>
                      <a:pt x="3731" y="1839"/>
                      <a:pt x="3931" y="1671"/>
                    </a:cubicBezTo>
                    <a:cubicBezTo>
                      <a:pt x="4166" y="1473"/>
                      <a:pt x="4283" y="1212"/>
                      <a:pt x="4368" y="949"/>
                    </a:cubicBezTo>
                    <a:cubicBezTo>
                      <a:pt x="4380" y="913"/>
                      <a:pt x="4372" y="897"/>
                      <a:pt x="4348" y="897"/>
                    </a:cubicBezTo>
                    <a:cubicBezTo>
                      <a:pt x="4169" y="897"/>
                      <a:pt x="3086" y="1789"/>
                      <a:pt x="2264" y="2219"/>
                    </a:cubicBezTo>
                    <a:cubicBezTo>
                      <a:pt x="2134" y="2287"/>
                      <a:pt x="1927" y="2382"/>
                      <a:pt x="1827" y="2382"/>
                    </a:cubicBezTo>
                    <a:cubicBezTo>
                      <a:pt x="1744" y="2382"/>
                      <a:pt x="1734" y="2317"/>
                      <a:pt x="1901" y="2118"/>
                    </a:cubicBezTo>
                    <a:cubicBezTo>
                      <a:pt x="2125" y="1852"/>
                      <a:pt x="2144" y="1663"/>
                      <a:pt x="2159" y="1455"/>
                    </a:cubicBezTo>
                    <a:lnTo>
                      <a:pt x="2159" y="1455"/>
                    </a:lnTo>
                    <a:cubicBezTo>
                      <a:pt x="833" y="2181"/>
                      <a:pt x="856" y="3169"/>
                      <a:pt x="858" y="4299"/>
                    </a:cubicBezTo>
                    <a:cubicBezTo>
                      <a:pt x="859" y="4884"/>
                      <a:pt x="671" y="5227"/>
                      <a:pt x="505" y="5227"/>
                    </a:cubicBezTo>
                    <a:cubicBezTo>
                      <a:pt x="391" y="5227"/>
                      <a:pt x="288" y="5067"/>
                      <a:pt x="262" y="4713"/>
                    </a:cubicBezTo>
                    <a:cubicBezTo>
                      <a:pt x="189" y="5058"/>
                      <a:pt x="97" y="5279"/>
                      <a:pt x="0" y="5374"/>
                    </a:cubicBezTo>
                    <a:cubicBezTo>
                      <a:pt x="520" y="7258"/>
                      <a:pt x="1734" y="9028"/>
                      <a:pt x="3287" y="9946"/>
                    </a:cubicBezTo>
                    <a:cubicBezTo>
                      <a:pt x="3985" y="10359"/>
                      <a:pt x="4750" y="10599"/>
                      <a:pt x="5552" y="10599"/>
                    </a:cubicBezTo>
                    <a:cubicBezTo>
                      <a:pt x="6354" y="10599"/>
                      <a:pt x="7119" y="10359"/>
                      <a:pt x="7816" y="9946"/>
                    </a:cubicBezTo>
                    <a:lnTo>
                      <a:pt x="7815" y="9946"/>
                    </a:lnTo>
                    <a:cubicBezTo>
                      <a:pt x="9474" y="8966"/>
                      <a:pt x="10747" y="7010"/>
                      <a:pt x="11199" y="4987"/>
                    </a:cubicBezTo>
                    <a:cubicBezTo>
                      <a:pt x="11097" y="4766"/>
                      <a:pt x="10984" y="4401"/>
                      <a:pt x="10851" y="3892"/>
                    </a:cubicBezTo>
                    <a:cubicBezTo>
                      <a:pt x="10828" y="4035"/>
                      <a:pt x="10815" y="4160"/>
                      <a:pt x="10817" y="4253"/>
                    </a:cubicBezTo>
                    <a:cubicBezTo>
                      <a:pt x="10831" y="4646"/>
                      <a:pt x="10653" y="5060"/>
                      <a:pt x="10499" y="5060"/>
                    </a:cubicBezTo>
                    <a:cubicBezTo>
                      <a:pt x="10387" y="5060"/>
                      <a:pt x="10288" y="4841"/>
                      <a:pt x="10285" y="4236"/>
                    </a:cubicBezTo>
                    <a:cubicBezTo>
                      <a:pt x="10279" y="2993"/>
                      <a:pt x="8188" y="78"/>
                      <a:pt x="80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Google Shape;5706;p55">
                <a:extLst>
                  <a:ext uri="{FF2B5EF4-FFF2-40B4-BE49-F238E27FC236}">
                    <a16:creationId xmlns:a16="http://schemas.microsoft.com/office/drawing/2014/main" id="{7F95A8EE-7595-4B9B-8929-0CFC61B56CF0}"/>
                  </a:ext>
                </a:extLst>
              </p:cNvPr>
              <p:cNvSpPr/>
              <p:nvPr/>
            </p:nvSpPr>
            <p:spPr>
              <a:xfrm>
                <a:off x="7674464" y="3814620"/>
                <a:ext cx="58884" cy="67523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3728" extrusionOk="0">
                    <a:moveTo>
                      <a:pt x="0" y="0"/>
                    </a:moveTo>
                    <a:lnTo>
                      <a:pt x="527" y="523"/>
                    </a:lnTo>
                    <a:cubicBezTo>
                      <a:pt x="1420" y="666"/>
                      <a:pt x="1609" y="755"/>
                      <a:pt x="2065" y="1190"/>
                    </a:cubicBezTo>
                    <a:lnTo>
                      <a:pt x="2067" y="1191"/>
                    </a:lnTo>
                    <a:cubicBezTo>
                      <a:pt x="2228" y="1345"/>
                      <a:pt x="2350" y="1559"/>
                      <a:pt x="2446" y="1805"/>
                    </a:cubicBezTo>
                    <a:cubicBezTo>
                      <a:pt x="2658" y="2355"/>
                      <a:pt x="2719" y="3069"/>
                      <a:pt x="2709" y="3648"/>
                    </a:cubicBezTo>
                    <a:cubicBezTo>
                      <a:pt x="2889" y="3650"/>
                      <a:pt x="3068" y="3676"/>
                      <a:pt x="3240" y="3727"/>
                    </a:cubicBezTo>
                    <a:lnTo>
                      <a:pt x="3240" y="3710"/>
                    </a:lnTo>
                    <a:cubicBezTo>
                      <a:pt x="3250" y="3275"/>
                      <a:pt x="3179" y="2655"/>
                      <a:pt x="3016" y="2069"/>
                    </a:cubicBezTo>
                    <a:cubicBezTo>
                      <a:pt x="2839" y="1434"/>
                      <a:pt x="2554" y="842"/>
                      <a:pt x="2146" y="569"/>
                    </a:cubicBezTo>
                    <a:cubicBezTo>
                      <a:pt x="1364" y="51"/>
                      <a:pt x="451" y="7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5707;p55">
                <a:extLst>
                  <a:ext uri="{FF2B5EF4-FFF2-40B4-BE49-F238E27FC236}">
                    <a16:creationId xmlns:a16="http://schemas.microsoft.com/office/drawing/2014/main" id="{6BC71B03-2086-4022-B633-9B172D75A3BF}"/>
                  </a:ext>
                </a:extLst>
              </p:cNvPr>
              <p:cNvSpPr/>
              <p:nvPr/>
            </p:nvSpPr>
            <p:spPr>
              <a:xfrm>
                <a:off x="7509912" y="3558165"/>
                <a:ext cx="228435" cy="143596"/>
              </a:xfrm>
              <a:custGeom>
                <a:avLst/>
                <a:gdLst/>
                <a:ahLst/>
                <a:cxnLst/>
                <a:rect l="l" t="t" r="r" b="b"/>
                <a:pathLst>
                  <a:path w="12612" h="7928" extrusionOk="0">
                    <a:moveTo>
                      <a:pt x="2165" y="1"/>
                    </a:moveTo>
                    <a:cubicBezTo>
                      <a:pt x="1555" y="509"/>
                      <a:pt x="1063" y="1142"/>
                      <a:pt x="722" y="1858"/>
                    </a:cubicBezTo>
                    <a:cubicBezTo>
                      <a:pt x="1" y="3364"/>
                      <a:pt x="15" y="5429"/>
                      <a:pt x="72" y="6242"/>
                    </a:cubicBezTo>
                    <a:cubicBezTo>
                      <a:pt x="152" y="7366"/>
                      <a:pt x="357" y="7927"/>
                      <a:pt x="565" y="7927"/>
                    </a:cubicBezTo>
                    <a:cubicBezTo>
                      <a:pt x="602" y="7927"/>
                      <a:pt x="640" y="7909"/>
                      <a:pt x="677" y="7872"/>
                    </a:cubicBezTo>
                    <a:cubicBezTo>
                      <a:pt x="772" y="7777"/>
                      <a:pt x="864" y="7558"/>
                      <a:pt x="937" y="7211"/>
                    </a:cubicBezTo>
                    <a:lnTo>
                      <a:pt x="939" y="7212"/>
                    </a:lnTo>
                    <a:cubicBezTo>
                      <a:pt x="964" y="7566"/>
                      <a:pt x="1068" y="7727"/>
                      <a:pt x="1181" y="7727"/>
                    </a:cubicBezTo>
                    <a:cubicBezTo>
                      <a:pt x="1347" y="7727"/>
                      <a:pt x="1535" y="7385"/>
                      <a:pt x="1534" y="6798"/>
                    </a:cubicBezTo>
                    <a:cubicBezTo>
                      <a:pt x="1533" y="5670"/>
                      <a:pt x="1509" y="4681"/>
                      <a:pt x="2835" y="3955"/>
                    </a:cubicBezTo>
                    <a:lnTo>
                      <a:pt x="2835" y="3955"/>
                    </a:lnTo>
                    <a:cubicBezTo>
                      <a:pt x="2821" y="4164"/>
                      <a:pt x="2801" y="4352"/>
                      <a:pt x="2578" y="4618"/>
                    </a:cubicBezTo>
                    <a:cubicBezTo>
                      <a:pt x="2410" y="4817"/>
                      <a:pt x="2421" y="4882"/>
                      <a:pt x="2504" y="4882"/>
                    </a:cubicBezTo>
                    <a:cubicBezTo>
                      <a:pt x="2605" y="4882"/>
                      <a:pt x="2811" y="4788"/>
                      <a:pt x="2941" y="4720"/>
                    </a:cubicBezTo>
                    <a:cubicBezTo>
                      <a:pt x="3762" y="4288"/>
                      <a:pt x="4844" y="3398"/>
                      <a:pt x="5024" y="3398"/>
                    </a:cubicBezTo>
                    <a:cubicBezTo>
                      <a:pt x="5048" y="3398"/>
                      <a:pt x="5056" y="3414"/>
                      <a:pt x="5045" y="3450"/>
                    </a:cubicBezTo>
                    <a:cubicBezTo>
                      <a:pt x="4960" y="3712"/>
                      <a:pt x="4843" y="3973"/>
                      <a:pt x="4607" y="4170"/>
                    </a:cubicBezTo>
                    <a:cubicBezTo>
                      <a:pt x="4408" y="4339"/>
                      <a:pt x="4561" y="4400"/>
                      <a:pt x="4747" y="4400"/>
                    </a:cubicBezTo>
                    <a:cubicBezTo>
                      <a:pt x="4815" y="4400"/>
                      <a:pt x="4886" y="4392"/>
                      <a:pt x="4947" y="4378"/>
                    </a:cubicBezTo>
                    <a:cubicBezTo>
                      <a:pt x="6290" y="4071"/>
                      <a:pt x="8055" y="3049"/>
                      <a:pt x="8734" y="2500"/>
                    </a:cubicBezTo>
                    <a:cubicBezTo>
                      <a:pt x="8864" y="2579"/>
                      <a:pt x="10955" y="5493"/>
                      <a:pt x="10961" y="6735"/>
                    </a:cubicBezTo>
                    <a:cubicBezTo>
                      <a:pt x="10964" y="7341"/>
                      <a:pt x="11063" y="7560"/>
                      <a:pt x="11175" y="7560"/>
                    </a:cubicBezTo>
                    <a:cubicBezTo>
                      <a:pt x="11329" y="7560"/>
                      <a:pt x="11508" y="7147"/>
                      <a:pt x="11494" y="6754"/>
                    </a:cubicBezTo>
                    <a:cubicBezTo>
                      <a:pt x="11491" y="6659"/>
                      <a:pt x="11504" y="6535"/>
                      <a:pt x="11528" y="6391"/>
                    </a:cubicBezTo>
                    <a:cubicBezTo>
                      <a:pt x="11661" y="6902"/>
                      <a:pt x="11775" y="7265"/>
                      <a:pt x="11876" y="7488"/>
                    </a:cubicBezTo>
                    <a:cubicBezTo>
                      <a:pt x="11956" y="7661"/>
                      <a:pt x="12028" y="7747"/>
                      <a:pt x="12095" y="7747"/>
                    </a:cubicBezTo>
                    <a:cubicBezTo>
                      <a:pt x="12239" y="7747"/>
                      <a:pt x="12362" y="7354"/>
                      <a:pt x="12495" y="6588"/>
                    </a:cubicBezTo>
                    <a:cubicBezTo>
                      <a:pt x="12612" y="5913"/>
                      <a:pt x="12590" y="4193"/>
                      <a:pt x="11956" y="2636"/>
                    </a:cubicBezTo>
                    <a:cubicBezTo>
                      <a:pt x="11615" y="1798"/>
                      <a:pt x="11116" y="986"/>
                      <a:pt x="10458" y="311"/>
                    </a:cubicBezTo>
                    <a:cubicBezTo>
                      <a:pt x="10442" y="368"/>
                      <a:pt x="10426" y="421"/>
                      <a:pt x="10411" y="469"/>
                    </a:cubicBezTo>
                    <a:cubicBezTo>
                      <a:pt x="10209" y="1142"/>
                      <a:pt x="9653" y="1662"/>
                      <a:pt x="8718" y="1662"/>
                    </a:cubicBezTo>
                    <a:lnTo>
                      <a:pt x="3997" y="1662"/>
                    </a:lnTo>
                    <a:cubicBezTo>
                      <a:pt x="3062" y="1662"/>
                      <a:pt x="2504" y="1142"/>
                      <a:pt x="2304" y="469"/>
                    </a:cubicBezTo>
                    <a:cubicBezTo>
                      <a:pt x="2266" y="342"/>
                      <a:pt x="2218" y="179"/>
                      <a:pt x="21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5708;p55">
                <a:extLst>
                  <a:ext uri="{FF2B5EF4-FFF2-40B4-BE49-F238E27FC236}">
                    <a16:creationId xmlns:a16="http://schemas.microsoft.com/office/drawing/2014/main" id="{17BAC1EC-6D5C-412F-8D23-F11C878060DE}"/>
                  </a:ext>
                </a:extLst>
              </p:cNvPr>
              <p:cNvSpPr/>
              <p:nvPr/>
            </p:nvSpPr>
            <p:spPr>
              <a:xfrm>
                <a:off x="7534582" y="3493612"/>
                <a:ext cx="180980" cy="94692"/>
              </a:xfrm>
              <a:custGeom>
                <a:avLst/>
                <a:gdLst/>
                <a:ahLst/>
                <a:cxnLst/>
                <a:rect l="l" t="t" r="r" b="b"/>
                <a:pathLst>
                  <a:path w="9992" h="5228" extrusionOk="0">
                    <a:moveTo>
                      <a:pt x="5108" y="1297"/>
                    </a:moveTo>
                    <a:cubicBezTo>
                      <a:pt x="5294" y="1297"/>
                      <a:pt x="5445" y="1447"/>
                      <a:pt x="5445" y="1633"/>
                    </a:cubicBezTo>
                    <a:lnTo>
                      <a:pt x="5445" y="2166"/>
                    </a:lnTo>
                    <a:lnTo>
                      <a:pt x="5977" y="2166"/>
                    </a:lnTo>
                    <a:cubicBezTo>
                      <a:pt x="5978" y="2166"/>
                      <a:pt x="5979" y="2166"/>
                      <a:pt x="5980" y="2166"/>
                    </a:cubicBezTo>
                    <a:cubicBezTo>
                      <a:pt x="6163" y="2166"/>
                      <a:pt x="6313" y="2316"/>
                      <a:pt x="6313" y="2501"/>
                    </a:cubicBezTo>
                    <a:lnTo>
                      <a:pt x="6313" y="2725"/>
                    </a:lnTo>
                    <a:cubicBezTo>
                      <a:pt x="6313" y="2911"/>
                      <a:pt x="6163" y="3061"/>
                      <a:pt x="5977" y="3061"/>
                    </a:cubicBezTo>
                    <a:lnTo>
                      <a:pt x="5445" y="3061"/>
                    </a:lnTo>
                    <a:lnTo>
                      <a:pt x="5445" y="3594"/>
                    </a:lnTo>
                    <a:cubicBezTo>
                      <a:pt x="5445" y="3780"/>
                      <a:pt x="5294" y="3929"/>
                      <a:pt x="5108" y="3929"/>
                    </a:cubicBezTo>
                    <a:lnTo>
                      <a:pt x="4884" y="3929"/>
                    </a:lnTo>
                    <a:cubicBezTo>
                      <a:pt x="4698" y="3929"/>
                      <a:pt x="4548" y="3779"/>
                      <a:pt x="4548" y="3594"/>
                    </a:cubicBezTo>
                    <a:lnTo>
                      <a:pt x="4548" y="3061"/>
                    </a:lnTo>
                    <a:lnTo>
                      <a:pt x="4015" y="3061"/>
                    </a:lnTo>
                    <a:cubicBezTo>
                      <a:pt x="3831" y="3061"/>
                      <a:pt x="3680" y="2911"/>
                      <a:pt x="3680" y="2726"/>
                    </a:cubicBezTo>
                    <a:lnTo>
                      <a:pt x="3680" y="2501"/>
                    </a:lnTo>
                    <a:cubicBezTo>
                      <a:pt x="3680" y="2315"/>
                      <a:pt x="3831" y="2166"/>
                      <a:pt x="4015" y="2166"/>
                    </a:cubicBezTo>
                    <a:lnTo>
                      <a:pt x="4548" y="2166"/>
                    </a:lnTo>
                    <a:lnTo>
                      <a:pt x="4548" y="1633"/>
                    </a:lnTo>
                    <a:cubicBezTo>
                      <a:pt x="4548" y="1447"/>
                      <a:pt x="4698" y="1297"/>
                      <a:pt x="4884" y="1297"/>
                    </a:cubicBezTo>
                    <a:close/>
                    <a:moveTo>
                      <a:pt x="1384" y="0"/>
                    </a:moveTo>
                    <a:cubicBezTo>
                      <a:pt x="449" y="0"/>
                      <a:pt x="1" y="969"/>
                      <a:pt x="270" y="1771"/>
                    </a:cubicBezTo>
                    <a:cubicBezTo>
                      <a:pt x="270" y="1771"/>
                      <a:pt x="579" y="2813"/>
                      <a:pt x="803" y="3566"/>
                    </a:cubicBezTo>
                    <a:cubicBezTo>
                      <a:pt x="856" y="3745"/>
                      <a:pt x="904" y="3906"/>
                      <a:pt x="942" y="4035"/>
                    </a:cubicBezTo>
                    <a:cubicBezTo>
                      <a:pt x="1144" y="4708"/>
                      <a:pt x="1700" y="5227"/>
                      <a:pt x="2635" y="5227"/>
                    </a:cubicBezTo>
                    <a:lnTo>
                      <a:pt x="7356" y="5227"/>
                    </a:lnTo>
                    <a:cubicBezTo>
                      <a:pt x="8291" y="5227"/>
                      <a:pt x="8849" y="4708"/>
                      <a:pt x="9049" y="4035"/>
                    </a:cubicBezTo>
                    <a:cubicBezTo>
                      <a:pt x="9064" y="3986"/>
                      <a:pt x="9080" y="3934"/>
                      <a:pt x="9097" y="3877"/>
                    </a:cubicBezTo>
                    <a:cubicBezTo>
                      <a:pt x="9315" y="3142"/>
                      <a:pt x="9721" y="1771"/>
                      <a:pt x="9721" y="1771"/>
                    </a:cubicBezTo>
                    <a:cubicBezTo>
                      <a:pt x="9992" y="969"/>
                      <a:pt x="9544" y="0"/>
                      <a:pt x="86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5709;p55">
                <a:extLst>
                  <a:ext uri="{FF2B5EF4-FFF2-40B4-BE49-F238E27FC236}">
                    <a16:creationId xmlns:a16="http://schemas.microsoft.com/office/drawing/2014/main" id="{90DDFB8B-B452-4BCD-AE38-77537B825472}"/>
                  </a:ext>
                </a:extLst>
              </p:cNvPr>
              <p:cNvSpPr/>
              <p:nvPr/>
            </p:nvSpPr>
            <p:spPr>
              <a:xfrm>
                <a:off x="7601217" y="3517086"/>
                <a:ext cx="47708" cy="47726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2635" extrusionOk="0">
                    <a:moveTo>
                      <a:pt x="1205" y="1"/>
                    </a:moveTo>
                    <a:cubicBezTo>
                      <a:pt x="1019" y="1"/>
                      <a:pt x="869" y="151"/>
                      <a:pt x="869" y="337"/>
                    </a:cubicBezTo>
                    <a:lnTo>
                      <a:pt x="869" y="870"/>
                    </a:lnTo>
                    <a:lnTo>
                      <a:pt x="336" y="870"/>
                    </a:lnTo>
                    <a:cubicBezTo>
                      <a:pt x="335" y="870"/>
                      <a:pt x="334" y="870"/>
                      <a:pt x="333" y="870"/>
                    </a:cubicBezTo>
                    <a:cubicBezTo>
                      <a:pt x="150" y="870"/>
                      <a:pt x="1" y="1020"/>
                      <a:pt x="1" y="1205"/>
                    </a:cubicBezTo>
                    <a:lnTo>
                      <a:pt x="1" y="1430"/>
                    </a:lnTo>
                    <a:cubicBezTo>
                      <a:pt x="1" y="1615"/>
                      <a:pt x="152" y="1765"/>
                      <a:pt x="336" y="1765"/>
                    </a:cubicBezTo>
                    <a:lnTo>
                      <a:pt x="869" y="1765"/>
                    </a:lnTo>
                    <a:lnTo>
                      <a:pt x="869" y="2298"/>
                    </a:lnTo>
                    <a:cubicBezTo>
                      <a:pt x="869" y="2484"/>
                      <a:pt x="1019" y="2635"/>
                      <a:pt x="1205" y="2635"/>
                    </a:cubicBezTo>
                    <a:lnTo>
                      <a:pt x="1429" y="2635"/>
                    </a:lnTo>
                    <a:cubicBezTo>
                      <a:pt x="1615" y="2635"/>
                      <a:pt x="1766" y="2484"/>
                      <a:pt x="1766" y="2298"/>
                    </a:cubicBezTo>
                    <a:lnTo>
                      <a:pt x="1766" y="1765"/>
                    </a:lnTo>
                    <a:lnTo>
                      <a:pt x="2298" y="1765"/>
                    </a:lnTo>
                    <a:cubicBezTo>
                      <a:pt x="2484" y="1765"/>
                      <a:pt x="2634" y="1615"/>
                      <a:pt x="2634" y="1430"/>
                    </a:cubicBezTo>
                    <a:lnTo>
                      <a:pt x="2634" y="1205"/>
                    </a:lnTo>
                    <a:cubicBezTo>
                      <a:pt x="2634" y="1019"/>
                      <a:pt x="2483" y="870"/>
                      <a:pt x="2298" y="870"/>
                    </a:cubicBezTo>
                    <a:lnTo>
                      <a:pt x="1766" y="870"/>
                    </a:lnTo>
                    <a:lnTo>
                      <a:pt x="1766" y="337"/>
                    </a:lnTo>
                    <a:cubicBezTo>
                      <a:pt x="1764" y="151"/>
                      <a:pt x="1615" y="1"/>
                      <a:pt x="1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Google Shape;5710;p55">
                <a:extLst>
                  <a:ext uri="{FF2B5EF4-FFF2-40B4-BE49-F238E27FC236}">
                    <a16:creationId xmlns:a16="http://schemas.microsoft.com/office/drawing/2014/main" id="{681D4034-2B8C-4408-9C4B-87BEF988512E}"/>
                  </a:ext>
                </a:extLst>
              </p:cNvPr>
              <p:cNvSpPr/>
              <p:nvPr/>
            </p:nvSpPr>
            <p:spPr>
              <a:xfrm>
                <a:off x="7677924" y="3880368"/>
                <a:ext cx="91015" cy="90889"/>
              </a:xfrm>
              <a:custGeom>
                <a:avLst/>
                <a:gdLst/>
                <a:ahLst/>
                <a:cxnLst/>
                <a:rect l="l" t="t" r="r" b="b"/>
                <a:pathLst>
                  <a:path w="5025" h="5018" extrusionOk="0">
                    <a:moveTo>
                      <a:pt x="2504" y="348"/>
                    </a:moveTo>
                    <a:cubicBezTo>
                      <a:pt x="2505" y="348"/>
                      <a:pt x="2507" y="348"/>
                      <a:pt x="2508" y="348"/>
                    </a:cubicBezTo>
                    <a:cubicBezTo>
                      <a:pt x="3376" y="348"/>
                      <a:pt x="4079" y="1050"/>
                      <a:pt x="4079" y="1919"/>
                    </a:cubicBezTo>
                    <a:cubicBezTo>
                      <a:pt x="4079" y="2554"/>
                      <a:pt x="3696" y="3128"/>
                      <a:pt x="3109" y="3371"/>
                    </a:cubicBezTo>
                    <a:cubicBezTo>
                      <a:pt x="2915" y="3451"/>
                      <a:pt x="2711" y="3490"/>
                      <a:pt x="2509" y="3490"/>
                    </a:cubicBezTo>
                    <a:cubicBezTo>
                      <a:pt x="2100" y="3490"/>
                      <a:pt x="1698" y="3331"/>
                      <a:pt x="1397" y="3030"/>
                    </a:cubicBezTo>
                    <a:cubicBezTo>
                      <a:pt x="948" y="2581"/>
                      <a:pt x="813" y="1905"/>
                      <a:pt x="1056" y="1316"/>
                    </a:cubicBezTo>
                    <a:cubicBezTo>
                      <a:pt x="1299" y="731"/>
                      <a:pt x="1870" y="348"/>
                      <a:pt x="2504" y="348"/>
                    </a:cubicBezTo>
                    <a:close/>
                    <a:moveTo>
                      <a:pt x="2508" y="1"/>
                    </a:moveTo>
                    <a:cubicBezTo>
                      <a:pt x="1123" y="4"/>
                      <a:pt x="1" y="1128"/>
                      <a:pt x="2" y="2513"/>
                    </a:cubicBezTo>
                    <a:cubicBezTo>
                      <a:pt x="4" y="3898"/>
                      <a:pt x="1128" y="5017"/>
                      <a:pt x="2514" y="5017"/>
                    </a:cubicBezTo>
                    <a:cubicBezTo>
                      <a:pt x="3898" y="5017"/>
                      <a:pt x="5022" y="3898"/>
                      <a:pt x="5023" y="2513"/>
                    </a:cubicBezTo>
                    <a:cubicBezTo>
                      <a:pt x="5025" y="1128"/>
                      <a:pt x="3904" y="4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5711;p55">
                <a:extLst>
                  <a:ext uri="{FF2B5EF4-FFF2-40B4-BE49-F238E27FC236}">
                    <a16:creationId xmlns:a16="http://schemas.microsoft.com/office/drawing/2014/main" id="{4B08B1BA-C5B4-4EFA-909A-AE01197D2E05}"/>
                  </a:ext>
                </a:extLst>
              </p:cNvPr>
              <p:cNvSpPr/>
              <p:nvPr/>
            </p:nvSpPr>
            <p:spPr>
              <a:xfrm>
                <a:off x="7694913" y="3886708"/>
                <a:ext cx="59101" cy="56837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3138" extrusionOk="0">
                    <a:moveTo>
                      <a:pt x="1570" y="826"/>
                    </a:moveTo>
                    <a:cubicBezTo>
                      <a:pt x="1981" y="826"/>
                      <a:pt x="2313" y="1158"/>
                      <a:pt x="2313" y="1569"/>
                    </a:cubicBezTo>
                    <a:cubicBezTo>
                      <a:pt x="2313" y="1869"/>
                      <a:pt x="2133" y="2142"/>
                      <a:pt x="1855" y="2256"/>
                    </a:cubicBezTo>
                    <a:cubicBezTo>
                      <a:pt x="1763" y="2294"/>
                      <a:pt x="1666" y="2313"/>
                      <a:pt x="1570" y="2313"/>
                    </a:cubicBezTo>
                    <a:cubicBezTo>
                      <a:pt x="1377" y="2313"/>
                      <a:pt x="1187" y="2237"/>
                      <a:pt x="1044" y="2095"/>
                    </a:cubicBezTo>
                    <a:cubicBezTo>
                      <a:pt x="832" y="1883"/>
                      <a:pt x="768" y="1563"/>
                      <a:pt x="883" y="1285"/>
                    </a:cubicBezTo>
                    <a:cubicBezTo>
                      <a:pt x="998" y="1007"/>
                      <a:pt x="1270" y="826"/>
                      <a:pt x="1570" y="826"/>
                    </a:cubicBezTo>
                    <a:close/>
                    <a:moveTo>
                      <a:pt x="1570" y="1"/>
                    </a:moveTo>
                    <a:cubicBezTo>
                      <a:pt x="703" y="1"/>
                      <a:pt x="1" y="703"/>
                      <a:pt x="1" y="1569"/>
                    </a:cubicBezTo>
                    <a:cubicBezTo>
                      <a:pt x="1" y="2203"/>
                      <a:pt x="383" y="2775"/>
                      <a:pt x="970" y="3018"/>
                    </a:cubicBezTo>
                    <a:cubicBezTo>
                      <a:pt x="1164" y="3099"/>
                      <a:pt x="1368" y="3138"/>
                      <a:pt x="1570" y="3138"/>
                    </a:cubicBezTo>
                    <a:cubicBezTo>
                      <a:pt x="1978" y="3138"/>
                      <a:pt x="2379" y="2978"/>
                      <a:pt x="2679" y="2679"/>
                    </a:cubicBezTo>
                    <a:cubicBezTo>
                      <a:pt x="3128" y="2229"/>
                      <a:pt x="3263" y="1555"/>
                      <a:pt x="3020" y="968"/>
                    </a:cubicBezTo>
                    <a:cubicBezTo>
                      <a:pt x="2777" y="383"/>
                      <a:pt x="2205" y="1"/>
                      <a:pt x="1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Google Shape;5712;p55">
                <a:extLst>
                  <a:ext uri="{FF2B5EF4-FFF2-40B4-BE49-F238E27FC236}">
                    <a16:creationId xmlns:a16="http://schemas.microsoft.com/office/drawing/2014/main" id="{3B6AFDF7-0BD2-4579-8EA9-89D805724F72}"/>
                  </a:ext>
                </a:extLst>
              </p:cNvPr>
              <p:cNvSpPr/>
              <p:nvPr/>
            </p:nvSpPr>
            <p:spPr>
              <a:xfrm>
                <a:off x="7708806" y="3901650"/>
                <a:ext cx="28020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88" extrusionOk="0">
                    <a:moveTo>
                      <a:pt x="803" y="1"/>
                    </a:moveTo>
                    <a:cubicBezTo>
                      <a:pt x="503" y="1"/>
                      <a:pt x="231" y="182"/>
                      <a:pt x="116" y="460"/>
                    </a:cubicBezTo>
                    <a:cubicBezTo>
                      <a:pt x="1" y="737"/>
                      <a:pt x="65" y="1058"/>
                      <a:pt x="277" y="1270"/>
                    </a:cubicBezTo>
                    <a:cubicBezTo>
                      <a:pt x="419" y="1412"/>
                      <a:pt x="609" y="1488"/>
                      <a:pt x="802" y="1488"/>
                    </a:cubicBezTo>
                    <a:cubicBezTo>
                      <a:pt x="899" y="1488"/>
                      <a:pt x="996" y="1469"/>
                      <a:pt x="1088" y="1431"/>
                    </a:cubicBezTo>
                    <a:cubicBezTo>
                      <a:pt x="1366" y="1317"/>
                      <a:pt x="1546" y="1044"/>
                      <a:pt x="1546" y="744"/>
                    </a:cubicBezTo>
                    <a:cubicBezTo>
                      <a:pt x="1546" y="333"/>
                      <a:pt x="1214" y="1"/>
                      <a:pt x="8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Google Shape;5713;p55">
                <a:extLst>
                  <a:ext uri="{FF2B5EF4-FFF2-40B4-BE49-F238E27FC236}">
                    <a16:creationId xmlns:a16="http://schemas.microsoft.com/office/drawing/2014/main" id="{81CFE868-50D9-4449-B44A-284CF91BCA37}"/>
                  </a:ext>
                </a:extLst>
              </p:cNvPr>
              <p:cNvSpPr/>
              <p:nvPr/>
            </p:nvSpPr>
            <p:spPr>
              <a:xfrm>
                <a:off x="7500077" y="3922244"/>
                <a:ext cx="24325" cy="49809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750" extrusionOk="0">
                    <a:moveTo>
                      <a:pt x="9" y="1"/>
                    </a:moveTo>
                    <a:cubicBezTo>
                      <a:pt x="4" y="86"/>
                      <a:pt x="1" y="169"/>
                      <a:pt x="1" y="254"/>
                    </a:cubicBezTo>
                    <a:cubicBezTo>
                      <a:pt x="1" y="943"/>
                      <a:pt x="175" y="1596"/>
                      <a:pt x="492" y="2094"/>
                    </a:cubicBezTo>
                    <a:cubicBezTo>
                      <a:pt x="677" y="2382"/>
                      <a:pt x="904" y="2603"/>
                      <a:pt x="1160" y="2749"/>
                    </a:cubicBezTo>
                    <a:cubicBezTo>
                      <a:pt x="1171" y="2623"/>
                      <a:pt x="1239" y="2509"/>
                      <a:pt x="1343" y="2436"/>
                    </a:cubicBezTo>
                    <a:cubicBezTo>
                      <a:pt x="694" y="2080"/>
                      <a:pt x="350" y="1145"/>
                      <a:pt x="350" y="254"/>
                    </a:cubicBezTo>
                    <a:cubicBezTo>
                      <a:pt x="350" y="199"/>
                      <a:pt x="352" y="143"/>
                      <a:pt x="355" y="87"/>
                    </a:cubicBezTo>
                    <a:lnTo>
                      <a:pt x="355" y="87"/>
                    </a:lnTo>
                    <a:cubicBezTo>
                      <a:pt x="324" y="95"/>
                      <a:pt x="292" y="99"/>
                      <a:pt x="260" y="99"/>
                    </a:cubicBezTo>
                    <a:cubicBezTo>
                      <a:pt x="244" y="99"/>
                      <a:pt x="227" y="98"/>
                      <a:pt x="211" y="96"/>
                    </a:cubicBezTo>
                    <a:cubicBezTo>
                      <a:pt x="137" y="84"/>
                      <a:pt x="65" y="52"/>
                      <a:pt x="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Google Shape;5714;p55">
                <a:extLst>
                  <a:ext uri="{FF2B5EF4-FFF2-40B4-BE49-F238E27FC236}">
                    <a16:creationId xmlns:a16="http://schemas.microsoft.com/office/drawing/2014/main" id="{298474CC-820E-4EFF-B6D2-6C39FA6D4446}"/>
                  </a:ext>
                </a:extLst>
              </p:cNvPr>
              <p:cNvSpPr/>
              <p:nvPr/>
            </p:nvSpPr>
            <p:spPr>
              <a:xfrm>
                <a:off x="7583250" y="3922335"/>
                <a:ext cx="24325" cy="49773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748" extrusionOk="0">
                    <a:moveTo>
                      <a:pt x="1334" y="0"/>
                    </a:moveTo>
                    <a:cubicBezTo>
                      <a:pt x="1278" y="50"/>
                      <a:pt x="1207" y="84"/>
                      <a:pt x="1132" y="94"/>
                    </a:cubicBezTo>
                    <a:cubicBezTo>
                      <a:pt x="1114" y="96"/>
                      <a:pt x="1096" y="97"/>
                      <a:pt x="1078" y="97"/>
                    </a:cubicBezTo>
                    <a:cubicBezTo>
                      <a:pt x="1048" y="97"/>
                      <a:pt x="1018" y="94"/>
                      <a:pt x="989" y="87"/>
                    </a:cubicBezTo>
                    <a:lnTo>
                      <a:pt x="989" y="87"/>
                    </a:lnTo>
                    <a:cubicBezTo>
                      <a:pt x="991" y="141"/>
                      <a:pt x="993" y="196"/>
                      <a:pt x="993" y="254"/>
                    </a:cubicBezTo>
                    <a:cubicBezTo>
                      <a:pt x="993" y="1145"/>
                      <a:pt x="649" y="2078"/>
                      <a:pt x="1" y="2435"/>
                    </a:cubicBezTo>
                    <a:cubicBezTo>
                      <a:pt x="105" y="2507"/>
                      <a:pt x="172" y="2621"/>
                      <a:pt x="184" y="2747"/>
                    </a:cubicBezTo>
                    <a:cubicBezTo>
                      <a:pt x="440" y="2601"/>
                      <a:pt x="667" y="2381"/>
                      <a:pt x="851" y="2092"/>
                    </a:cubicBezTo>
                    <a:cubicBezTo>
                      <a:pt x="1169" y="1595"/>
                      <a:pt x="1343" y="943"/>
                      <a:pt x="1343" y="254"/>
                    </a:cubicBezTo>
                    <a:cubicBezTo>
                      <a:pt x="1343" y="169"/>
                      <a:pt x="1340" y="84"/>
                      <a:pt x="13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Google Shape;5715;p55">
                <a:extLst>
                  <a:ext uri="{FF2B5EF4-FFF2-40B4-BE49-F238E27FC236}">
                    <a16:creationId xmlns:a16="http://schemas.microsoft.com/office/drawing/2014/main" id="{0568F20B-1EF3-47AC-84CB-17537239FE9C}"/>
                  </a:ext>
                </a:extLst>
              </p:cNvPr>
              <p:cNvSpPr/>
              <p:nvPr/>
            </p:nvSpPr>
            <p:spPr>
              <a:xfrm>
                <a:off x="7521015" y="3965135"/>
                <a:ext cx="18312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854" extrusionOk="0">
                    <a:moveTo>
                      <a:pt x="405" y="1"/>
                    </a:moveTo>
                    <a:cubicBezTo>
                      <a:pt x="327" y="1"/>
                      <a:pt x="251" y="24"/>
                      <a:pt x="187" y="68"/>
                    </a:cubicBezTo>
                    <a:cubicBezTo>
                      <a:pt x="83" y="140"/>
                      <a:pt x="15" y="255"/>
                      <a:pt x="4" y="381"/>
                    </a:cubicBezTo>
                    <a:cubicBezTo>
                      <a:pt x="2" y="396"/>
                      <a:pt x="1" y="412"/>
                      <a:pt x="1" y="428"/>
                    </a:cubicBezTo>
                    <a:cubicBezTo>
                      <a:pt x="1" y="662"/>
                      <a:pt x="182" y="854"/>
                      <a:pt x="405" y="854"/>
                    </a:cubicBezTo>
                    <a:cubicBezTo>
                      <a:pt x="629" y="854"/>
                      <a:pt x="1010" y="662"/>
                      <a:pt x="1010" y="428"/>
                    </a:cubicBezTo>
                    <a:cubicBezTo>
                      <a:pt x="1010" y="192"/>
                      <a:pt x="627" y="1"/>
                      <a:pt x="4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Google Shape;5716;p55">
                <a:extLst>
                  <a:ext uri="{FF2B5EF4-FFF2-40B4-BE49-F238E27FC236}">
                    <a16:creationId xmlns:a16="http://schemas.microsoft.com/office/drawing/2014/main" id="{F2A77345-963D-4204-BA47-66F89AA6784A}"/>
                  </a:ext>
                </a:extLst>
              </p:cNvPr>
              <p:cNvSpPr/>
              <p:nvPr/>
            </p:nvSpPr>
            <p:spPr>
              <a:xfrm>
                <a:off x="7568325" y="3965225"/>
                <a:ext cx="18312" cy="15432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852" extrusionOk="0">
                    <a:moveTo>
                      <a:pt x="607" y="0"/>
                    </a:moveTo>
                    <a:cubicBezTo>
                      <a:pt x="384" y="0"/>
                      <a:pt x="1" y="190"/>
                      <a:pt x="1" y="426"/>
                    </a:cubicBezTo>
                    <a:cubicBezTo>
                      <a:pt x="1" y="662"/>
                      <a:pt x="384" y="852"/>
                      <a:pt x="607" y="852"/>
                    </a:cubicBezTo>
                    <a:cubicBezTo>
                      <a:pt x="831" y="852"/>
                      <a:pt x="1011" y="662"/>
                      <a:pt x="1011" y="426"/>
                    </a:cubicBezTo>
                    <a:cubicBezTo>
                      <a:pt x="1011" y="283"/>
                      <a:pt x="940" y="149"/>
                      <a:pt x="825" y="67"/>
                    </a:cubicBezTo>
                    <a:cubicBezTo>
                      <a:pt x="760" y="24"/>
                      <a:pt x="684" y="0"/>
                      <a:pt x="6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5717;p55">
                <a:extLst>
                  <a:ext uri="{FF2B5EF4-FFF2-40B4-BE49-F238E27FC236}">
                    <a16:creationId xmlns:a16="http://schemas.microsoft.com/office/drawing/2014/main" id="{6915F757-F026-4E74-9303-F8A38C9D20AF}"/>
                  </a:ext>
                </a:extLst>
              </p:cNvPr>
              <p:cNvSpPr/>
              <p:nvPr/>
            </p:nvSpPr>
            <p:spPr>
              <a:xfrm>
                <a:off x="7553111" y="3803752"/>
                <a:ext cx="69624" cy="60949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3365" extrusionOk="0">
                    <a:moveTo>
                      <a:pt x="1578" y="0"/>
                    </a:moveTo>
                    <a:lnTo>
                      <a:pt x="157" y="1423"/>
                    </a:lnTo>
                    <a:cubicBezTo>
                      <a:pt x="157" y="1423"/>
                      <a:pt x="143" y="1560"/>
                      <a:pt x="122" y="1772"/>
                    </a:cubicBezTo>
                    <a:cubicBezTo>
                      <a:pt x="90" y="2102"/>
                      <a:pt x="42" y="2611"/>
                      <a:pt x="4" y="3075"/>
                    </a:cubicBezTo>
                    <a:cubicBezTo>
                      <a:pt x="2" y="3088"/>
                      <a:pt x="1" y="3103"/>
                      <a:pt x="1" y="3116"/>
                    </a:cubicBezTo>
                    <a:cubicBezTo>
                      <a:pt x="485" y="3225"/>
                      <a:pt x="390" y="3165"/>
                      <a:pt x="1113" y="3365"/>
                    </a:cubicBezTo>
                    <a:cubicBezTo>
                      <a:pt x="1232" y="3280"/>
                      <a:pt x="1398" y="3160"/>
                      <a:pt x="1592" y="3019"/>
                    </a:cubicBezTo>
                    <a:cubicBezTo>
                      <a:pt x="2426" y="2412"/>
                      <a:pt x="3752" y="1430"/>
                      <a:pt x="3838" y="1367"/>
                    </a:cubicBezTo>
                    <a:lnTo>
                      <a:pt x="3842" y="1364"/>
                    </a:lnTo>
                    <a:lnTo>
                      <a:pt x="3844" y="1363"/>
                    </a:lnTo>
                    <a:lnTo>
                      <a:pt x="3838" y="1358"/>
                    </a:lnTo>
                    <a:lnTo>
                      <a:pt x="1578" y="0"/>
                    </a:lnTo>
                    <a:close/>
                  </a:path>
                </a:pathLst>
              </a:custGeom>
              <a:solidFill>
                <a:srgbClr val="DC9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Google Shape;5718;p55">
                <a:extLst>
                  <a:ext uri="{FF2B5EF4-FFF2-40B4-BE49-F238E27FC236}">
                    <a16:creationId xmlns:a16="http://schemas.microsoft.com/office/drawing/2014/main" id="{3DA67751-D5C3-4439-B9E4-C5759DB8FE81}"/>
                  </a:ext>
                </a:extLst>
              </p:cNvPr>
              <p:cNvSpPr/>
              <p:nvPr/>
            </p:nvSpPr>
            <p:spPr>
              <a:xfrm>
                <a:off x="7622717" y="3803770"/>
                <a:ext cx="70295" cy="67071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703" extrusionOk="0">
                    <a:moveTo>
                      <a:pt x="2265" y="1"/>
                    </a:moveTo>
                    <a:lnTo>
                      <a:pt x="7" y="1359"/>
                    </a:lnTo>
                    <a:lnTo>
                      <a:pt x="1" y="1362"/>
                    </a:lnTo>
                    <a:lnTo>
                      <a:pt x="2" y="1363"/>
                    </a:lnTo>
                    <a:cubicBezTo>
                      <a:pt x="4" y="1363"/>
                      <a:pt x="5" y="1365"/>
                      <a:pt x="7" y="1366"/>
                    </a:cubicBezTo>
                    <a:cubicBezTo>
                      <a:pt x="105" y="1439"/>
                      <a:pt x="1855" y="2734"/>
                      <a:pt x="2595" y="3267"/>
                    </a:cubicBezTo>
                    <a:cubicBezTo>
                      <a:pt x="2742" y="3372"/>
                      <a:pt x="2848" y="3448"/>
                      <a:pt x="2895" y="3478"/>
                    </a:cubicBezTo>
                    <a:cubicBezTo>
                      <a:pt x="3057" y="3582"/>
                      <a:pt x="3307" y="3703"/>
                      <a:pt x="3511" y="3703"/>
                    </a:cubicBezTo>
                    <a:cubicBezTo>
                      <a:pt x="3720" y="3703"/>
                      <a:pt x="3881" y="3576"/>
                      <a:pt x="3849" y="3178"/>
                    </a:cubicBezTo>
                    <a:cubicBezTo>
                      <a:pt x="3811" y="2704"/>
                      <a:pt x="3760" y="2165"/>
                      <a:pt x="3725" y="1811"/>
                    </a:cubicBezTo>
                    <a:cubicBezTo>
                      <a:pt x="3702" y="1575"/>
                      <a:pt x="3687" y="1422"/>
                      <a:pt x="3687" y="1422"/>
                    </a:cubicBezTo>
                    <a:lnTo>
                      <a:pt x="3386" y="1123"/>
                    </a:lnTo>
                    <a:lnTo>
                      <a:pt x="2859" y="601"/>
                    </a:lnTo>
                    <a:lnTo>
                      <a:pt x="2265" y="1"/>
                    </a:lnTo>
                    <a:close/>
                  </a:path>
                </a:pathLst>
              </a:custGeom>
              <a:solidFill>
                <a:srgbClr val="DC9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Google Shape;5719;p55">
                <a:extLst>
                  <a:ext uri="{FF2B5EF4-FFF2-40B4-BE49-F238E27FC236}">
                    <a16:creationId xmlns:a16="http://schemas.microsoft.com/office/drawing/2014/main" id="{3737EB64-2569-40BE-A1CF-12026BD1A85F}"/>
                  </a:ext>
                </a:extLst>
              </p:cNvPr>
              <p:cNvSpPr/>
              <p:nvPr/>
            </p:nvSpPr>
            <p:spPr>
              <a:xfrm>
                <a:off x="7541537" y="3819365"/>
                <a:ext cx="24832" cy="41713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2303" extrusionOk="0">
                    <a:moveTo>
                      <a:pt x="1370" y="0"/>
                    </a:moveTo>
                    <a:lnTo>
                      <a:pt x="1370" y="0"/>
                    </a:lnTo>
                    <a:cubicBezTo>
                      <a:pt x="1298" y="21"/>
                      <a:pt x="1197" y="26"/>
                      <a:pt x="1101" y="26"/>
                    </a:cubicBezTo>
                    <a:cubicBezTo>
                      <a:pt x="1023" y="26"/>
                      <a:pt x="948" y="23"/>
                      <a:pt x="895" y="22"/>
                    </a:cubicBezTo>
                    <a:cubicBezTo>
                      <a:pt x="878" y="22"/>
                      <a:pt x="860" y="22"/>
                      <a:pt x="843" y="22"/>
                    </a:cubicBezTo>
                    <a:cubicBezTo>
                      <a:pt x="624" y="22"/>
                      <a:pt x="366" y="41"/>
                      <a:pt x="161" y="353"/>
                    </a:cubicBezTo>
                    <a:cubicBezTo>
                      <a:pt x="15" y="571"/>
                      <a:pt x="0" y="828"/>
                      <a:pt x="22" y="1152"/>
                    </a:cubicBezTo>
                    <a:cubicBezTo>
                      <a:pt x="30" y="1260"/>
                      <a:pt x="41" y="1376"/>
                      <a:pt x="53" y="1500"/>
                    </a:cubicBezTo>
                    <a:cubicBezTo>
                      <a:pt x="78" y="1736"/>
                      <a:pt x="103" y="1998"/>
                      <a:pt x="113" y="2302"/>
                    </a:cubicBezTo>
                    <a:cubicBezTo>
                      <a:pt x="280" y="2268"/>
                      <a:pt x="450" y="2252"/>
                      <a:pt x="621" y="2252"/>
                    </a:cubicBezTo>
                    <a:lnTo>
                      <a:pt x="638" y="2252"/>
                    </a:lnTo>
                    <a:cubicBezTo>
                      <a:pt x="640" y="2239"/>
                      <a:pt x="641" y="2226"/>
                      <a:pt x="641" y="2213"/>
                    </a:cubicBezTo>
                    <a:cubicBezTo>
                      <a:pt x="630" y="1917"/>
                      <a:pt x="605" y="1663"/>
                      <a:pt x="583" y="1446"/>
                    </a:cubicBezTo>
                    <a:cubicBezTo>
                      <a:pt x="565" y="1256"/>
                      <a:pt x="537" y="1102"/>
                      <a:pt x="529" y="981"/>
                    </a:cubicBezTo>
                    <a:cubicBezTo>
                      <a:pt x="517" y="856"/>
                      <a:pt x="523" y="764"/>
                      <a:pt x="567" y="697"/>
                    </a:cubicBezTo>
                    <a:cubicBezTo>
                      <a:pt x="624" y="610"/>
                      <a:pt x="591" y="561"/>
                      <a:pt x="788" y="561"/>
                    </a:cubicBezTo>
                    <a:cubicBezTo>
                      <a:pt x="791" y="561"/>
                      <a:pt x="794" y="561"/>
                      <a:pt x="796" y="561"/>
                    </a:cubicBezTo>
                    <a:cubicBezTo>
                      <a:pt x="1171" y="189"/>
                      <a:pt x="1370" y="0"/>
                      <a:pt x="13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Google Shape;5720;p55">
                <a:extLst>
                  <a:ext uri="{FF2B5EF4-FFF2-40B4-BE49-F238E27FC236}">
                    <a16:creationId xmlns:a16="http://schemas.microsoft.com/office/drawing/2014/main" id="{702842EC-354B-4682-B087-143D7BF2260E}"/>
                  </a:ext>
                </a:extLst>
              </p:cNvPr>
              <p:cNvSpPr/>
              <p:nvPr/>
            </p:nvSpPr>
            <p:spPr>
              <a:xfrm>
                <a:off x="7513644" y="3860155"/>
                <a:ext cx="78137" cy="23945"/>
              </a:xfrm>
              <a:custGeom>
                <a:avLst/>
                <a:gdLst/>
                <a:ahLst/>
                <a:cxnLst/>
                <a:rect l="l" t="t" r="r" b="b"/>
                <a:pathLst>
                  <a:path w="4314" h="1322" extrusionOk="0">
                    <a:moveTo>
                      <a:pt x="2184" y="0"/>
                    </a:moveTo>
                    <a:cubicBezTo>
                      <a:pt x="2182" y="0"/>
                      <a:pt x="2180" y="0"/>
                      <a:pt x="2178" y="0"/>
                    </a:cubicBezTo>
                    <a:lnTo>
                      <a:pt x="2161" y="0"/>
                    </a:lnTo>
                    <a:cubicBezTo>
                      <a:pt x="1990" y="0"/>
                      <a:pt x="1820" y="16"/>
                      <a:pt x="1653" y="49"/>
                    </a:cubicBezTo>
                    <a:cubicBezTo>
                      <a:pt x="637" y="243"/>
                      <a:pt x="1" y="973"/>
                      <a:pt x="1" y="1291"/>
                    </a:cubicBezTo>
                    <a:cubicBezTo>
                      <a:pt x="1" y="1301"/>
                      <a:pt x="2" y="1311"/>
                      <a:pt x="5" y="1322"/>
                    </a:cubicBezTo>
                    <a:cubicBezTo>
                      <a:pt x="7" y="1320"/>
                      <a:pt x="8" y="1319"/>
                      <a:pt x="11" y="1316"/>
                    </a:cubicBezTo>
                    <a:cubicBezTo>
                      <a:pt x="570" y="826"/>
                      <a:pt x="1333" y="577"/>
                      <a:pt x="2275" y="577"/>
                    </a:cubicBezTo>
                    <a:lnTo>
                      <a:pt x="2315" y="577"/>
                    </a:lnTo>
                    <a:cubicBezTo>
                      <a:pt x="2339" y="577"/>
                      <a:pt x="2366" y="580"/>
                      <a:pt x="2391" y="586"/>
                    </a:cubicBezTo>
                    <a:cubicBezTo>
                      <a:pt x="3168" y="619"/>
                      <a:pt x="3813" y="834"/>
                      <a:pt x="4313" y="1227"/>
                    </a:cubicBezTo>
                    <a:cubicBezTo>
                      <a:pt x="4258" y="966"/>
                      <a:pt x="3886" y="526"/>
                      <a:pt x="3292" y="249"/>
                    </a:cubicBezTo>
                    <a:cubicBezTo>
                      <a:pt x="3024" y="140"/>
                      <a:pt x="2552" y="0"/>
                      <a:pt x="21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Google Shape;5721;p55">
                <a:extLst>
                  <a:ext uri="{FF2B5EF4-FFF2-40B4-BE49-F238E27FC236}">
                    <a16:creationId xmlns:a16="http://schemas.microsoft.com/office/drawing/2014/main" id="{B32C6615-A554-47B5-B3BD-1D8E0AD42869}"/>
                  </a:ext>
                </a:extLst>
              </p:cNvPr>
              <p:cNvSpPr/>
              <p:nvPr/>
            </p:nvSpPr>
            <p:spPr>
              <a:xfrm>
                <a:off x="7497342" y="3870587"/>
                <a:ext cx="112859" cy="53504"/>
              </a:xfrm>
              <a:custGeom>
                <a:avLst/>
                <a:gdLst/>
                <a:ahLst/>
                <a:cxnLst/>
                <a:rect l="l" t="t" r="r" b="b"/>
                <a:pathLst>
                  <a:path w="6231" h="2954" extrusionOk="0">
                    <a:moveTo>
                      <a:pt x="3175" y="1"/>
                    </a:moveTo>
                    <a:cubicBezTo>
                      <a:pt x="2233" y="1"/>
                      <a:pt x="1470" y="250"/>
                      <a:pt x="910" y="741"/>
                    </a:cubicBezTo>
                    <a:cubicBezTo>
                      <a:pt x="908" y="743"/>
                      <a:pt x="907" y="744"/>
                      <a:pt x="904" y="747"/>
                    </a:cubicBezTo>
                    <a:cubicBezTo>
                      <a:pt x="414" y="1179"/>
                      <a:pt x="108" y="1777"/>
                      <a:pt x="20" y="2477"/>
                    </a:cubicBezTo>
                    <a:cubicBezTo>
                      <a:pt x="1" y="2617"/>
                      <a:pt x="54" y="2759"/>
                      <a:pt x="160" y="2853"/>
                    </a:cubicBezTo>
                    <a:cubicBezTo>
                      <a:pt x="216" y="2904"/>
                      <a:pt x="288" y="2936"/>
                      <a:pt x="362" y="2948"/>
                    </a:cubicBezTo>
                    <a:cubicBezTo>
                      <a:pt x="378" y="2950"/>
                      <a:pt x="395" y="2951"/>
                      <a:pt x="411" y="2951"/>
                    </a:cubicBezTo>
                    <a:cubicBezTo>
                      <a:pt x="443" y="2951"/>
                      <a:pt x="475" y="2947"/>
                      <a:pt x="506" y="2939"/>
                    </a:cubicBezTo>
                    <a:cubicBezTo>
                      <a:pt x="670" y="2895"/>
                      <a:pt x="791" y="2755"/>
                      <a:pt x="809" y="2587"/>
                    </a:cubicBezTo>
                    <a:cubicBezTo>
                      <a:pt x="943" y="1520"/>
                      <a:pt x="1745" y="892"/>
                      <a:pt x="3020" y="845"/>
                    </a:cubicBezTo>
                    <a:lnTo>
                      <a:pt x="3029" y="845"/>
                    </a:lnTo>
                    <a:cubicBezTo>
                      <a:pt x="3040" y="845"/>
                      <a:pt x="3051" y="845"/>
                      <a:pt x="3062" y="845"/>
                    </a:cubicBezTo>
                    <a:cubicBezTo>
                      <a:pt x="4427" y="845"/>
                      <a:pt x="5289" y="1479"/>
                      <a:pt x="5429" y="2590"/>
                    </a:cubicBezTo>
                    <a:cubicBezTo>
                      <a:pt x="5446" y="2759"/>
                      <a:pt x="5568" y="2900"/>
                      <a:pt x="5732" y="2942"/>
                    </a:cubicBezTo>
                    <a:cubicBezTo>
                      <a:pt x="5763" y="2950"/>
                      <a:pt x="5795" y="2954"/>
                      <a:pt x="5827" y="2954"/>
                    </a:cubicBezTo>
                    <a:cubicBezTo>
                      <a:pt x="5843" y="2954"/>
                      <a:pt x="5859" y="2953"/>
                      <a:pt x="5875" y="2951"/>
                    </a:cubicBezTo>
                    <a:cubicBezTo>
                      <a:pt x="5950" y="2939"/>
                      <a:pt x="6021" y="2907"/>
                      <a:pt x="6077" y="2857"/>
                    </a:cubicBezTo>
                    <a:cubicBezTo>
                      <a:pt x="6108" y="2830"/>
                      <a:pt x="6134" y="2799"/>
                      <a:pt x="6156" y="2765"/>
                    </a:cubicBezTo>
                    <a:cubicBezTo>
                      <a:pt x="6209" y="2679"/>
                      <a:pt x="6231" y="2579"/>
                      <a:pt x="6217" y="2480"/>
                    </a:cubicBezTo>
                    <a:cubicBezTo>
                      <a:pt x="6130" y="1777"/>
                      <a:pt x="5822" y="1179"/>
                      <a:pt x="5328" y="744"/>
                    </a:cubicBezTo>
                    <a:cubicBezTo>
                      <a:pt x="5304" y="725"/>
                      <a:pt x="5281" y="706"/>
                      <a:pt x="5257" y="687"/>
                    </a:cubicBezTo>
                    <a:cubicBezTo>
                      <a:pt x="5243" y="674"/>
                      <a:pt x="5228" y="662"/>
                      <a:pt x="5213" y="651"/>
                    </a:cubicBezTo>
                    <a:cubicBezTo>
                      <a:pt x="4713" y="258"/>
                      <a:pt x="4068" y="43"/>
                      <a:pt x="3291" y="10"/>
                    </a:cubicBezTo>
                    <a:cubicBezTo>
                      <a:pt x="3266" y="4"/>
                      <a:pt x="3239" y="1"/>
                      <a:pt x="32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9" name="Google Shape;5722;p55">
              <a:extLst>
                <a:ext uri="{FF2B5EF4-FFF2-40B4-BE49-F238E27FC236}">
                  <a16:creationId xmlns:a16="http://schemas.microsoft.com/office/drawing/2014/main" id="{D86D63FC-9C16-41B0-A4CA-4581256581B9}"/>
                </a:ext>
              </a:extLst>
            </p:cNvPr>
            <p:cNvGrpSpPr/>
            <p:nvPr/>
          </p:nvGrpSpPr>
          <p:grpSpPr>
            <a:xfrm>
              <a:off x="5152851" y="2048826"/>
              <a:ext cx="273667" cy="369565"/>
              <a:chOff x="5965188" y="1008360"/>
              <a:chExt cx="378769" cy="511497"/>
            </a:xfrm>
          </p:grpSpPr>
          <p:sp>
            <p:nvSpPr>
              <p:cNvPr id="90" name="Google Shape;5723;p55">
                <a:extLst>
                  <a:ext uri="{FF2B5EF4-FFF2-40B4-BE49-F238E27FC236}">
                    <a16:creationId xmlns:a16="http://schemas.microsoft.com/office/drawing/2014/main" id="{56A15818-7E67-406B-8D4F-A1290CCF0B6E}"/>
                  </a:ext>
                </a:extLst>
              </p:cNvPr>
              <p:cNvSpPr/>
              <p:nvPr/>
            </p:nvSpPr>
            <p:spPr>
              <a:xfrm>
                <a:off x="6201176" y="1206583"/>
                <a:ext cx="93823" cy="150098"/>
              </a:xfrm>
              <a:custGeom>
                <a:avLst/>
                <a:gdLst/>
                <a:ahLst/>
                <a:cxnLst/>
                <a:rect l="l" t="t" r="r" b="b"/>
                <a:pathLst>
                  <a:path w="5180" h="8287" extrusionOk="0">
                    <a:moveTo>
                      <a:pt x="3527" y="1"/>
                    </a:moveTo>
                    <a:cubicBezTo>
                      <a:pt x="3467" y="117"/>
                      <a:pt x="3420" y="219"/>
                      <a:pt x="3363" y="310"/>
                    </a:cubicBezTo>
                    <a:cubicBezTo>
                      <a:pt x="2942" y="2388"/>
                      <a:pt x="1675" y="4426"/>
                      <a:pt x="0" y="5496"/>
                    </a:cubicBezTo>
                    <a:lnTo>
                      <a:pt x="0" y="5497"/>
                    </a:lnTo>
                    <a:cubicBezTo>
                      <a:pt x="581" y="5841"/>
                      <a:pt x="1234" y="6253"/>
                      <a:pt x="1866" y="6747"/>
                    </a:cubicBezTo>
                    <a:cubicBezTo>
                      <a:pt x="2689" y="7037"/>
                      <a:pt x="3605" y="7448"/>
                      <a:pt x="4655" y="8032"/>
                    </a:cubicBezTo>
                    <a:cubicBezTo>
                      <a:pt x="4815" y="8120"/>
                      <a:pt x="4982" y="8203"/>
                      <a:pt x="5150" y="8287"/>
                    </a:cubicBezTo>
                    <a:cubicBezTo>
                      <a:pt x="5172" y="8118"/>
                      <a:pt x="5179" y="7947"/>
                      <a:pt x="5171" y="7777"/>
                    </a:cubicBezTo>
                    <a:cubicBezTo>
                      <a:pt x="5139" y="7225"/>
                      <a:pt x="4954" y="7083"/>
                      <a:pt x="4767" y="7083"/>
                    </a:cubicBezTo>
                    <a:cubicBezTo>
                      <a:pt x="4606" y="7083"/>
                      <a:pt x="4444" y="7187"/>
                      <a:pt x="4373" y="7226"/>
                    </a:cubicBezTo>
                    <a:cubicBezTo>
                      <a:pt x="4291" y="7271"/>
                      <a:pt x="4205" y="7293"/>
                      <a:pt x="4118" y="7293"/>
                    </a:cubicBezTo>
                    <a:cubicBezTo>
                      <a:pt x="3907" y="7293"/>
                      <a:pt x="3689" y="7167"/>
                      <a:pt x="3517" y="6956"/>
                    </a:cubicBezTo>
                    <a:cubicBezTo>
                      <a:pt x="4537" y="6427"/>
                      <a:pt x="5112" y="5379"/>
                      <a:pt x="5112" y="4530"/>
                    </a:cubicBezTo>
                    <a:cubicBezTo>
                      <a:pt x="5112" y="4099"/>
                      <a:pt x="4961" y="3992"/>
                      <a:pt x="4802" y="3992"/>
                    </a:cubicBezTo>
                    <a:cubicBezTo>
                      <a:pt x="4677" y="3992"/>
                      <a:pt x="4546" y="4058"/>
                      <a:pt x="4480" y="4085"/>
                    </a:cubicBezTo>
                    <a:cubicBezTo>
                      <a:pt x="4412" y="4113"/>
                      <a:pt x="4344" y="4126"/>
                      <a:pt x="4277" y="4126"/>
                    </a:cubicBezTo>
                    <a:cubicBezTo>
                      <a:pt x="3597" y="4126"/>
                      <a:pt x="3068" y="2764"/>
                      <a:pt x="4031" y="1723"/>
                    </a:cubicBezTo>
                    <a:cubicBezTo>
                      <a:pt x="4606" y="1170"/>
                      <a:pt x="4315" y="780"/>
                      <a:pt x="4142" y="586"/>
                    </a:cubicBezTo>
                    <a:cubicBezTo>
                      <a:pt x="3953" y="376"/>
                      <a:pt x="3748" y="180"/>
                      <a:pt x="35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Google Shape;5724;p55">
                <a:extLst>
                  <a:ext uri="{FF2B5EF4-FFF2-40B4-BE49-F238E27FC236}">
                    <a16:creationId xmlns:a16="http://schemas.microsoft.com/office/drawing/2014/main" id="{6D348759-4B74-4BC0-B151-B8640057B5BF}"/>
                  </a:ext>
                </a:extLst>
              </p:cNvPr>
              <p:cNvSpPr/>
              <p:nvPr/>
            </p:nvSpPr>
            <p:spPr>
              <a:xfrm>
                <a:off x="6112877" y="1307759"/>
                <a:ext cx="471" cy="11266"/>
              </a:xfrm>
              <a:custGeom>
                <a:avLst/>
                <a:gdLst/>
                <a:ahLst/>
                <a:cxnLst/>
                <a:rect l="l" t="t" r="r" b="b"/>
                <a:pathLst>
                  <a:path w="26" h="622" extrusionOk="0">
                    <a:moveTo>
                      <a:pt x="5" y="1"/>
                    </a:moveTo>
                    <a:cubicBezTo>
                      <a:pt x="4" y="185"/>
                      <a:pt x="1" y="394"/>
                      <a:pt x="5" y="621"/>
                    </a:cubicBezTo>
                    <a:lnTo>
                      <a:pt x="26" y="618"/>
                    </a:lnTo>
                    <a:lnTo>
                      <a:pt x="26" y="14"/>
                    </a:lnTo>
                    <a:cubicBezTo>
                      <a:pt x="18" y="10"/>
                      <a:pt x="11" y="5"/>
                      <a:pt x="5" y="1"/>
                    </a:cubicBezTo>
                    <a:close/>
                  </a:path>
                </a:pathLst>
              </a:custGeom>
              <a:solidFill>
                <a:srgbClr val="5F4C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Google Shape;5725;p55">
                <a:extLst>
                  <a:ext uri="{FF2B5EF4-FFF2-40B4-BE49-F238E27FC236}">
                    <a16:creationId xmlns:a16="http://schemas.microsoft.com/office/drawing/2014/main" id="{2E5504F9-7155-4CB5-B051-BD04F4C8E6B7}"/>
                  </a:ext>
                </a:extLst>
              </p:cNvPr>
              <p:cNvSpPr/>
              <p:nvPr/>
            </p:nvSpPr>
            <p:spPr>
              <a:xfrm>
                <a:off x="6016519" y="1208521"/>
                <a:ext cx="96467" cy="147110"/>
              </a:xfrm>
              <a:custGeom>
                <a:avLst/>
                <a:gdLst/>
                <a:ahLst/>
                <a:cxnLst/>
                <a:rect l="l" t="t" r="r" b="b"/>
                <a:pathLst>
                  <a:path w="5326" h="8122" extrusionOk="0">
                    <a:moveTo>
                      <a:pt x="1519" y="1"/>
                    </a:moveTo>
                    <a:cubicBezTo>
                      <a:pt x="1348" y="150"/>
                      <a:pt x="1187" y="311"/>
                      <a:pt x="1038" y="481"/>
                    </a:cubicBezTo>
                    <a:cubicBezTo>
                      <a:pt x="865" y="674"/>
                      <a:pt x="574" y="1063"/>
                      <a:pt x="1149" y="1618"/>
                    </a:cubicBezTo>
                    <a:cubicBezTo>
                      <a:pt x="2110" y="2659"/>
                      <a:pt x="1582" y="4020"/>
                      <a:pt x="901" y="4020"/>
                    </a:cubicBezTo>
                    <a:cubicBezTo>
                      <a:pt x="834" y="4020"/>
                      <a:pt x="766" y="4007"/>
                      <a:pt x="698" y="3980"/>
                    </a:cubicBezTo>
                    <a:cubicBezTo>
                      <a:pt x="632" y="3953"/>
                      <a:pt x="501" y="3887"/>
                      <a:pt x="376" y="3887"/>
                    </a:cubicBezTo>
                    <a:cubicBezTo>
                      <a:pt x="216" y="3887"/>
                      <a:pt x="65" y="3994"/>
                      <a:pt x="66" y="4425"/>
                    </a:cubicBezTo>
                    <a:cubicBezTo>
                      <a:pt x="66" y="5272"/>
                      <a:pt x="641" y="6320"/>
                      <a:pt x="1661" y="6851"/>
                    </a:cubicBezTo>
                    <a:cubicBezTo>
                      <a:pt x="1489" y="7061"/>
                      <a:pt x="1272" y="7187"/>
                      <a:pt x="1061" y="7187"/>
                    </a:cubicBezTo>
                    <a:cubicBezTo>
                      <a:pt x="973" y="7187"/>
                      <a:pt x="887" y="7166"/>
                      <a:pt x="805" y="7120"/>
                    </a:cubicBezTo>
                    <a:cubicBezTo>
                      <a:pt x="734" y="7080"/>
                      <a:pt x="572" y="6978"/>
                      <a:pt x="412" y="6978"/>
                    </a:cubicBezTo>
                    <a:cubicBezTo>
                      <a:pt x="224" y="6978"/>
                      <a:pt x="39" y="7119"/>
                      <a:pt x="7" y="7672"/>
                    </a:cubicBezTo>
                    <a:cubicBezTo>
                      <a:pt x="0" y="7821"/>
                      <a:pt x="4" y="7972"/>
                      <a:pt x="22" y="8121"/>
                    </a:cubicBezTo>
                    <a:cubicBezTo>
                      <a:pt x="149" y="8058"/>
                      <a:pt x="274" y="7992"/>
                      <a:pt x="395" y="7925"/>
                    </a:cubicBezTo>
                    <a:cubicBezTo>
                      <a:pt x="1513" y="7306"/>
                      <a:pt x="2476" y="6880"/>
                      <a:pt x="3340" y="6588"/>
                    </a:cubicBezTo>
                    <a:lnTo>
                      <a:pt x="3340" y="6586"/>
                    </a:lnTo>
                    <a:cubicBezTo>
                      <a:pt x="3918" y="6078"/>
                      <a:pt x="4746" y="5743"/>
                      <a:pt x="5325" y="5481"/>
                    </a:cubicBezTo>
                    <a:cubicBezTo>
                      <a:pt x="3819" y="4512"/>
                      <a:pt x="2483" y="2655"/>
                      <a:pt x="1961" y="798"/>
                    </a:cubicBezTo>
                    <a:cubicBezTo>
                      <a:pt x="1813" y="673"/>
                      <a:pt x="1670" y="419"/>
                      <a:pt x="15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Google Shape;5726;p55">
                <a:extLst>
                  <a:ext uri="{FF2B5EF4-FFF2-40B4-BE49-F238E27FC236}">
                    <a16:creationId xmlns:a16="http://schemas.microsoft.com/office/drawing/2014/main" id="{40C6AEC3-FC78-4576-AD8E-7BFA95B50DB8}"/>
                  </a:ext>
                </a:extLst>
              </p:cNvPr>
              <p:cNvSpPr/>
              <p:nvPr/>
            </p:nvSpPr>
            <p:spPr>
              <a:xfrm>
                <a:off x="6155170" y="1445432"/>
                <a:ext cx="199" cy="634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0" y="1"/>
                    </a:moveTo>
                    <a:lnTo>
                      <a:pt x="0" y="34"/>
                    </a:lnTo>
                    <a:cubicBezTo>
                      <a:pt x="3" y="27"/>
                      <a:pt x="6" y="21"/>
                      <a:pt x="10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Google Shape;5727;p55">
                <a:extLst>
                  <a:ext uri="{FF2B5EF4-FFF2-40B4-BE49-F238E27FC236}">
                    <a16:creationId xmlns:a16="http://schemas.microsoft.com/office/drawing/2014/main" id="{F53C0822-FB4A-42F7-9D1D-B6D452E28244}"/>
                  </a:ext>
                </a:extLst>
              </p:cNvPr>
              <p:cNvSpPr/>
              <p:nvPr/>
            </p:nvSpPr>
            <p:spPr>
              <a:xfrm>
                <a:off x="6112968" y="1318953"/>
                <a:ext cx="380" cy="10487"/>
              </a:xfrm>
              <a:custGeom>
                <a:avLst/>
                <a:gdLst/>
                <a:ahLst/>
                <a:cxnLst/>
                <a:rect l="l" t="t" r="r" b="b"/>
                <a:pathLst>
                  <a:path w="21" h="579" extrusionOk="0">
                    <a:moveTo>
                      <a:pt x="21" y="0"/>
                    </a:moveTo>
                    <a:lnTo>
                      <a:pt x="0" y="3"/>
                    </a:lnTo>
                    <a:cubicBezTo>
                      <a:pt x="2" y="186"/>
                      <a:pt x="9" y="379"/>
                      <a:pt x="21" y="578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Google Shape;5728;p55">
                <a:extLst>
                  <a:ext uri="{FF2B5EF4-FFF2-40B4-BE49-F238E27FC236}">
                    <a16:creationId xmlns:a16="http://schemas.microsoft.com/office/drawing/2014/main" id="{6346937A-63CB-477B-9F0D-386EA9222A12}"/>
                  </a:ext>
                </a:extLst>
              </p:cNvPr>
              <p:cNvSpPr/>
              <p:nvPr/>
            </p:nvSpPr>
            <p:spPr>
              <a:xfrm>
                <a:off x="6155007" y="1434963"/>
                <a:ext cx="652" cy="71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392" extrusionOk="0">
                    <a:moveTo>
                      <a:pt x="0" y="1"/>
                    </a:moveTo>
                    <a:cubicBezTo>
                      <a:pt x="10" y="126"/>
                      <a:pt x="18" y="255"/>
                      <a:pt x="22" y="391"/>
                    </a:cubicBezTo>
                    <a:cubicBezTo>
                      <a:pt x="31" y="263"/>
                      <a:pt x="35" y="126"/>
                      <a:pt x="0" y="1"/>
                    </a:cubicBez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Google Shape;5729;p55">
                <a:extLst>
                  <a:ext uri="{FF2B5EF4-FFF2-40B4-BE49-F238E27FC236}">
                    <a16:creationId xmlns:a16="http://schemas.microsoft.com/office/drawing/2014/main" id="{6B4838A7-3BDF-4DA7-A5C2-DAEAAA9D9255}"/>
                  </a:ext>
                </a:extLst>
              </p:cNvPr>
              <p:cNvSpPr/>
              <p:nvPr/>
            </p:nvSpPr>
            <p:spPr>
              <a:xfrm>
                <a:off x="6155423" y="1445432"/>
                <a:ext cx="54" cy="54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1"/>
                    </a:moveTo>
                    <a:cubicBezTo>
                      <a:pt x="1" y="2"/>
                      <a:pt x="1" y="2"/>
                      <a:pt x="2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Google Shape;5730;p55">
                <a:extLst>
                  <a:ext uri="{FF2B5EF4-FFF2-40B4-BE49-F238E27FC236}">
                    <a16:creationId xmlns:a16="http://schemas.microsoft.com/office/drawing/2014/main" id="{34590ABF-D7D3-4433-872E-DC1EF483CEB7}"/>
                  </a:ext>
                </a:extLst>
              </p:cNvPr>
              <p:cNvSpPr/>
              <p:nvPr/>
            </p:nvSpPr>
            <p:spPr>
              <a:xfrm>
                <a:off x="5965188" y="1327810"/>
                <a:ext cx="378769" cy="192047"/>
              </a:xfrm>
              <a:custGeom>
                <a:avLst/>
                <a:gdLst/>
                <a:ahLst/>
                <a:cxnLst/>
                <a:rect l="l" t="t" r="r" b="b"/>
                <a:pathLst>
                  <a:path w="20912" h="10603" extrusionOk="0">
                    <a:moveTo>
                      <a:pt x="16103" y="6527"/>
                    </a:moveTo>
                    <a:cubicBezTo>
                      <a:pt x="16294" y="6527"/>
                      <a:pt x="16449" y="6682"/>
                      <a:pt x="16449" y="6874"/>
                    </a:cubicBezTo>
                    <a:lnTo>
                      <a:pt x="16449" y="7425"/>
                    </a:lnTo>
                    <a:lnTo>
                      <a:pt x="17000" y="7425"/>
                    </a:lnTo>
                    <a:cubicBezTo>
                      <a:pt x="17193" y="7425"/>
                      <a:pt x="17348" y="7580"/>
                      <a:pt x="17348" y="7772"/>
                    </a:cubicBezTo>
                    <a:lnTo>
                      <a:pt x="17348" y="8005"/>
                    </a:lnTo>
                    <a:cubicBezTo>
                      <a:pt x="17348" y="8197"/>
                      <a:pt x="17193" y="8352"/>
                      <a:pt x="17000" y="8352"/>
                    </a:cubicBezTo>
                    <a:lnTo>
                      <a:pt x="16449" y="8352"/>
                    </a:lnTo>
                    <a:lnTo>
                      <a:pt x="16449" y="8902"/>
                    </a:lnTo>
                    <a:cubicBezTo>
                      <a:pt x="16449" y="9095"/>
                      <a:pt x="16294" y="9250"/>
                      <a:pt x="16103" y="9250"/>
                    </a:cubicBezTo>
                    <a:lnTo>
                      <a:pt x="15870" y="9250"/>
                    </a:lnTo>
                    <a:cubicBezTo>
                      <a:pt x="15678" y="9250"/>
                      <a:pt x="15523" y="9095"/>
                      <a:pt x="15523" y="8902"/>
                    </a:cubicBezTo>
                    <a:lnTo>
                      <a:pt x="15523" y="8352"/>
                    </a:lnTo>
                    <a:lnTo>
                      <a:pt x="14971" y="8352"/>
                    </a:lnTo>
                    <a:cubicBezTo>
                      <a:pt x="14780" y="8352"/>
                      <a:pt x="14625" y="8197"/>
                      <a:pt x="14625" y="8005"/>
                    </a:cubicBezTo>
                    <a:lnTo>
                      <a:pt x="14625" y="7772"/>
                    </a:lnTo>
                    <a:cubicBezTo>
                      <a:pt x="14625" y="7580"/>
                      <a:pt x="14780" y="7425"/>
                      <a:pt x="14971" y="7425"/>
                    </a:cubicBezTo>
                    <a:lnTo>
                      <a:pt x="15523" y="7425"/>
                    </a:lnTo>
                    <a:lnTo>
                      <a:pt x="15523" y="6874"/>
                    </a:lnTo>
                    <a:cubicBezTo>
                      <a:pt x="15523" y="6682"/>
                      <a:pt x="15678" y="6527"/>
                      <a:pt x="15870" y="6527"/>
                    </a:cubicBezTo>
                    <a:close/>
                    <a:moveTo>
                      <a:pt x="6174" y="0"/>
                    </a:moveTo>
                    <a:cubicBezTo>
                      <a:pt x="5310" y="293"/>
                      <a:pt x="4347" y="720"/>
                      <a:pt x="3229" y="1339"/>
                    </a:cubicBezTo>
                    <a:cubicBezTo>
                      <a:pt x="3108" y="1406"/>
                      <a:pt x="2982" y="1471"/>
                      <a:pt x="2855" y="1534"/>
                    </a:cubicBezTo>
                    <a:cubicBezTo>
                      <a:pt x="1540" y="2189"/>
                      <a:pt x="1" y="2709"/>
                      <a:pt x="1" y="4564"/>
                    </a:cubicBezTo>
                    <a:lnTo>
                      <a:pt x="1" y="8764"/>
                    </a:lnTo>
                    <a:cubicBezTo>
                      <a:pt x="1" y="9816"/>
                      <a:pt x="1077" y="10602"/>
                      <a:pt x="2590" y="10602"/>
                    </a:cubicBezTo>
                    <a:lnTo>
                      <a:pt x="18324" y="10602"/>
                    </a:lnTo>
                    <a:cubicBezTo>
                      <a:pt x="19837" y="10602"/>
                      <a:pt x="20911" y="9816"/>
                      <a:pt x="20911" y="8764"/>
                    </a:cubicBezTo>
                    <a:lnTo>
                      <a:pt x="20911" y="4564"/>
                    </a:lnTo>
                    <a:cubicBezTo>
                      <a:pt x="20911" y="2764"/>
                      <a:pt x="19464" y="2221"/>
                      <a:pt x="18178" y="1594"/>
                    </a:cubicBezTo>
                    <a:lnTo>
                      <a:pt x="18179" y="1594"/>
                    </a:lnTo>
                    <a:cubicBezTo>
                      <a:pt x="18011" y="1510"/>
                      <a:pt x="17844" y="1427"/>
                      <a:pt x="17684" y="1339"/>
                    </a:cubicBezTo>
                    <a:cubicBezTo>
                      <a:pt x="16634" y="755"/>
                      <a:pt x="15719" y="344"/>
                      <a:pt x="14895" y="54"/>
                    </a:cubicBezTo>
                    <a:lnTo>
                      <a:pt x="14895" y="54"/>
                    </a:lnTo>
                    <a:cubicBezTo>
                      <a:pt x="15563" y="654"/>
                      <a:pt x="16094" y="1352"/>
                      <a:pt x="16199" y="1989"/>
                    </a:cubicBezTo>
                    <a:cubicBezTo>
                      <a:pt x="15519" y="1493"/>
                      <a:pt x="15026" y="1169"/>
                      <a:pt x="13444" y="1156"/>
                    </a:cubicBezTo>
                    <a:lnTo>
                      <a:pt x="13444" y="1156"/>
                    </a:lnTo>
                    <a:cubicBezTo>
                      <a:pt x="13824" y="1569"/>
                      <a:pt x="14355" y="2643"/>
                      <a:pt x="14563" y="3618"/>
                    </a:cubicBezTo>
                    <a:cubicBezTo>
                      <a:pt x="13581" y="3620"/>
                      <a:pt x="11976" y="4332"/>
                      <a:pt x="10505" y="6517"/>
                    </a:cubicBezTo>
                    <a:cubicBezTo>
                      <a:pt x="10502" y="6514"/>
                      <a:pt x="10501" y="6511"/>
                      <a:pt x="10499" y="6508"/>
                    </a:cubicBezTo>
                    <a:cubicBezTo>
                      <a:pt x="10495" y="6515"/>
                      <a:pt x="10492" y="6521"/>
                      <a:pt x="10489" y="6528"/>
                    </a:cubicBezTo>
                    <a:lnTo>
                      <a:pt x="10489" y="6495"/>
                    </a:lnTo>
                    <a:cubicBezTo>
                      <a:pt x="9023" y="4327"/>
                      <a:pt x="7423" y="3620"/>
                      <a:pt x="6446" y="3618"/>
                    </a:cubicBezTo>
                    <a:cubicBezTo>
                      <a:pt x="6653" y="2643"/>
                      <a:pt x="7185" y="1569"/>
                      <a:pt x="7565" y="1156"/>
                    </a:cubicBezTo>
                    <a:lnTo>
                      <a:pt x="7565" y="1156"/>
                    </a:lnTo>
                    <a:cubicBezTo>
                      <a:pt x="5983" y="1169"/>
                      <a:pt x="5490" y="1493"/>
                      <a:pt x="4810" y="1989"/>
                    </a:cubicBezTo>
                    <a:cubicBezTo>
                      <a:pt x="4918" y="1332"/>
                      <a:pt x="5478" y="613"/>
                      <a:pt x="61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Google Shape;5731;p55">
                <a:extLst>
                  <a:ext uri="{FF2B5EF4-FFF2-40B4-BE49-F238E27FC236}">
                    <a16:creationId xmlns:a16="http://schemas.microsoft.com/office/drawing/2014/main" id="{028B7E6D-18DC-47B1-8305-5EAB878AE879}"/>
                  </a:ext>
                </a:extLst>
              </p:cNvPr>
              <p:cNvSpPr/>
              <p:nvPr/>
            </p:nvSpPr>
            <p:spPr>
              <a:xfrm>
                <a:off x="6113330" y="1307995"/>
                <a:ext cx="85056" cy="137492"/>
              </a:xfrm>
              <a:custGeom>
                <a:avLst/>
                <a:gdLst/>
                <a:ahLst/>
                <a:cxnLst/>
                <a:rect l="l" t="t" r="r" b="b"/>
                <a:pathLst>
                  <a:path w="4696" h="7591" extrusionOk="0">
                    <a:moveTo>
                      <a:pt x="4670" y="8"/>
                    </a:moveTo>
                    <a:cubicBezTo>
                      <a:pt x="4670" y="9"/>
                      <a:pt x="4670" y="9"/>
                      <a:pt x="4670" y="9"/>
                    </a:cubicBezTo>
                    <a:lnTo>
                      <a:pt x="4670" y="9"/>
                    </a:lnTo>
                    <a:cubicBezTo>
                      <a:pt x="4671" y="9"/>
                      <a:pt x="4671" y="9"/>
                      <a:pt x="4672" y="8"/>
                    </a:cubicBezTo>
                    <a:close/>
                    <a:moveTo>
                      <a:pt x="1" y="1"/>
                    </a:moveTo>
                    <a:lnTo>
                      <a:pt x="1" y="1183"/>
                    </a:lnTo>
                    <a:cubicBezTo>
                      <a:pt x="40" y="1773"/>
                      <a:pt x="140" y="2417"/>
                      <a:pt x="389" y="3001"/>
                    </a:cubicBezTo>
                    <a:cubicBezTo>
                      <a:pt x="494" y="3250"/>
                      <a:pt x="629" y="3485"/>
                      <a:pt x="792" y="3702"/>
                    </a:cubicBezTo>
                    <a:cubicBezTo>
                      <a:pt x="1594" y="4753"/>
                      <a:pt x="2177" y="5559"/>
                      <a:pt x="2301" y="7011"/>
                    </a:cubicBezTo>
                    <a:cubicBezTo>
                      <a:pt x="2336" y="7136"/>
                      <a:pt x="2332" y="7273"/>
                      <a:pt x="2322" y="7401"/>
                    </a:cubicBezTo>
                    <a:cubicBezTo>
                      <a:pt x="2325" y="7463"/>
                      <a:pt x="2325" y="7526"/>
                      <a:pt x="2325" y="7590"/>
                    </a:cubicBezTo>
                    <a:cubicBezTo>
                      <a:pt x="2331" y="5756"/>
                      <a:pt x="2954" y="4884"/>
                      <a:pt x="3858" y="3702"/>
                    </a:cubicBezTo>
                    <a:cubicBezTo>
                      <a:pt x="4031" y="3472"/>
                      <a:pt x="4173" y="3222"/>
                      <a:pt x="4280" y="2956"/>
                    </a:cubicBezTo>
                    <a:cubicBezTo>
                      <a:pt x="4695" y="1948"/>
                      <a:pt x="4676" y="770"/>
                      <a:pt x="4670" y="9"/>
                    </a:cubicBezTo>
                    <a:lnTo>
                      <a:pt x="4670" y="9"/>
                    </a:lnTo>
                    <a:cubicBezTo>
                      <a:pt x="3952" y="430"/>
                      <a:pt x="3166" y="676"/>
                      <a:pt x="2342" y="676"/>
                    </a:cubicBezTo>
                    <a:cubicBezTo>
                      <a:pt x="1512" y="676"/>
                      <a:pt x="722" y="428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Google Shape;5732;p55">
                <a:extLst>
                  <a:ext uri="{FF2B5EF4-FFF2-40B4-BE49-F238E27FC236}">
                    <a16:creationId xmlns:a16="http://schemas.microsoft.com/office/drawing/2014/main" id="{9E6E0AE0-FFA2-46F8-B5CC-B1842B5271BC}"/>
                  </a:ext>
                </a:extLst>
              </p:cNvPr>
              <p:cNvSpPr/>
              <p:nvPr/>
            </p:nvSpPr>
            <p:spPr>
              <a:xfrm>
                <a:off x="6052019" y="1144692"/>
                <a:ext cx="210051" cy="175546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9692" extrusionOk="0">
                    <a:moveTo>
                      <a:pt x="2480" y="1"/>
                    </a:moveTo>
                    <a:cubicBezTo>
                      <a:pt x="1283" y="885"/>
                      <a:pt x="888" y="2179"/>
                      <a:pt x="908" y="2919"/>
                    </a:cubicBezTo>
                    <a:cubicBezTo>
                      <a:pt x="928" y="3612"/>
                      <a:pt x="632" y="4437"/>
                      <a:pt x="240" y="4437"/>
                    </a:cubicBezTo>
                    <a:cubicBezTo>
                      <a:pt x="163" y="4437"/>
                      <a:pt x="83" y="4405"/>
                      <a:pt x="1" y="4336"/>
                    </a:cubicBezTo>
                    <a:lnTo>
                      <a:pt x="1" y="4336"/>
                    </a:lnTo>
                    <a:cubicBezTo>
                      <a:pt x="523" y="6191"/>
                      <a:pt x="1697" y="7937"/>
                      <a:pt x="3204" y="8906"/>
                    </a:cubicBezTo>
                    <a:cubicBezTo>
                      <a:pt x="3254" y="8944"/>
                      <a:pt x="3308" y="8976"/>
                      <a:pt x="3364" y="9005"/>
                    </a:cubicBezTo>
                    <a:lnTo>
                      <a:pt x="3365" y="9005"/>
                    </a:lnTo>
                    <a:cubicBezTo>
                      <a:pt x="3371" y="9010"/>
                      <a:pt x="3378" y="9014"/>
                      <a:pt x="3386" y="9018"/>
                    </a:cubicBezTo>
                    <a:cubicBezTo>
                      <a:pt x="4107" y="9443"/>
                      <a:pt x="4897" y="9692"/>
                      <a:pt x="5726" y="9692"/>
                    </a:cubicBezTo>
                    <a:cubicBezTo>
                      <a:pt x="6551" y="9692"/>
                      <a:pt x="7338" y="9446"/>
                      <a:pt x="8055" y="9024"/>
                    </a:cubicBezTo>
                    <a:cubicBezTo>
                      <a:pt x="8133" y="8979"/>
                      <a:pt x="8155" y="8964"/>
                      <a:pt x="8234" y="8914"/>
                    </a:cubicBezTo>
                    <a:cubicBezTo>
                      <a:pt x="9910" y="7845"/>
                      <a:pt x="11177" y="5814"/>
                      <a:pt x="11597" y="3736"/>
                    </a:cubicBezTo>
                    <a:lnTo>
                      <a:pt x="11597" y="3736"/>
                    </a:lnTo>
                    <a:cubicBezTo>
                      <a:pt x="11385" y="4066"/>
                      <a:pt x="11191" y="4228"/>
                      <a:pt x="11026" y="4228"/>
                    </a:cubicBezTo>
                    <a:cubicBezTo>
                      <a:pt x="10751" y="4228"/>
                      <a:pt x="10558" y="3771"/>
                      <a:pt x="10502" y="2881"/>
                    </a:cubicBezTo>
                    <a:cubicBezTo>
                      <a:pt x="10442" y="1937"/>
                      <a:pt x="9902" y="832"/>
                      <a:pt x="8844" y="57"/>
                    </a:cubicBezTo>
                    <a:lnTo>
                      <a:pt x="8844" y="57"/>
                    </a:lnTo>
                    <a:cubicBezTo>
                      <a:pt x="9032" y="534"/>
                      <a:pt x="9150" y="1037"/>
                      <a:pt x="9195" y="1548"/>
                    </a:cubicBezTo>
                    <a:cubicBezTo>
                      <a:pt x="9230" y="1909"/>
                      <a:pt x="9119" y="2657"/>
                      <a:pt x="8219" y="2657"/>
                    </a:cubicBezTo>
                    <a:cubicBezTo>
                      <a:pt x="8171" y="2657"/>
                      <a:pt x="8119" y="2654"/>
                      <a:pt x="8066" y="2650"/>
                    </a:cubicBezTo>
                    <a:cubicBezTo>
                      <a:pt x="5707" y="2296"/>
                      <a:pt x="3629" y="1202"/>
                      <a:pt x="24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Google Shape;5733;p55">
                <a:extLst>
                  <a:ext uri="{FF2B5EF4-FFF2-40B4-BE49-F238E27FC236}">
                    <a16:creationId xmlns:a16="http://schemas.microsoft.com/office/drawing/2014/main" id="{DE78A1D6-DAE6-43B7-A859-D0D8C692B0A2}"/>
                  </a:ext>
                </a:extLst>
              </p:cNvPr>
              <p:cNvSpPr/>
              <p:nvPr/>
            </p:nvSpPr>
            <p:spPr>
              <a:xfrm>
                <a:off x="6052291" y="1306220"/>
                <a:ext cx="103151" cy="139629"/>
              </a:xfrm>
              <a:custGeom>
                <a:avLst/>
                <a:gdLst/>
                <a:ahLst/>
                <a:cxnLst/>
                <a:rect l="l" t="t" r="r" b="b"/>
                <a:pathLst>
                  <a:path w="5695" h="7709" extrusionOk="0">
                    <a:moveTo>
                      <a:pt x="3222" y="1"/>
                    </a:moveTo>
                    <a:cubicBezTo>
                      <a:pt x="2644" y="264"/>
                      <a:pt x="1941" y="684"/>
                      <a:pt x="1365" y="1194"/>
                    </a:cubicBezTo>
                    <a:cubicBezTo>
                      <a:pt x="669" y="1805"/>
                      <a:pt x="109" y="2525"/>
                      <a:pt x="1" y="3182"/>
                    </a:cubicBezTo>
                    <a:cubicBezTo>
                      <a:pt x="681" y="2685"/>
                      <a:pt x="1176" y="2361"/>
                      <a:pt x="2756" y="2348"/>
                    </a:cubicBezTo>
                    <a:lnTo>
                      <a:pt x="2756" y="2348"/>
                    </a:lnTo>
                    <a:cubicBezTo>
                      <a:pt x="2376" y="2762"/>
                      <a:pt x="1844" y="3835"/>
                      <a:pt x="1637" y="4811"/>
                    </a:cubicBezTo>
                    <a:cubicBezTo>
                      <a:pt x="2616" y="4812"/>
                      <a:pt x="4214" y="5519"/>
                      <a:pt x="5680" y="7687"/>
                    </a:cubicBezTo>
                    <a:lnTo>
                      <a:pt x="5690" y="7700"/>
                    </a:lnTo>
                    <a:cubicBezTo>
                      <a:pt x="5692" y="7703"/>
                      <a:pt x="5693" y="7706"/>
                      <a:pt x="5695" y="7709"/>
                    </a:cubicBezTo>
                    <a:lnTo>
                      <a:pt x="5695" y="7688"/>
                    </a:lnTo>
                    <a:cubicBezTo>
                      <a:pt x="5695" y="7624"/>
                      <a:pt x="5695" y="7561"/>
                      <a:pt x="5693" y="7499"/>
                    </a:cubicBezTo>
                    <a:cubicBezTo>
                      <a:pt x="5689" y="7363"/>
                      <a:pt x="5681" y="7234"/>
                      <a:pt x="5671" y="7109"/>
                    </a:cubicBezTo>
                    <a:cubicBezTo>
                      <a:pt x="5548" y="5657"/>
                      <a:pt x="4964" y="4851"/>
                      <a:pt x="4162" y="3800"/>
                    </a:cubicBezTo>
                    <a:cubicBezTo>
                      <a:pt x="3999" y="3583"/>
                      <a:pt x="3864" y="3348"/>
                      <a:pt x="3759" y="3099"/>
                    </a:cubicBezTo>
                    <a:cubicBezTo>
                      <a:pt x="3510" y="2515"/>
                      <a:pt x="3410" y="1871"/>
                      <a:pt x="3371" y="1281"/>
                    </a:cubicBezTo>
                    <a:cubicBezTo>
                      <a:pt x="3358" y="1082"/>
                      <a:pt x="3374" y="901"/>
                      <a:pt x="3371" y="718"/>
                    </a:cubicBezTo>
                    <a:cubicBezTo>
                      <a:pt x="3368" y="493"/>
                      <a:pt x="3369" y="476"/>
                      <a:pt x="3371" y="292"/>
                    </a:cubicBezTo>
                    <a:lnTo>
                      <a:pt x="3371" y="87"/>
                    </a:lnTo>
                    <a:cubicBezTo>
                      <a:pt x="3268" y="40"/>
                      <a:pt x="3302" y="49"/>
                      <a:pt x="32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Google Shape;5734;p55">
                <a:extLst>
                  <a:ext uri="{FF2B5EF4-FFF2-40B4-BE49-F238E27FC236}">
                    <a16:creationId xmlns:a16="http://schemas.microsoft.com/office/drawing/2014/main" id="{F37EEED2-BB1A-4D5A-A2D7-271F8385CF4E}"/>
                  </a:ext>
                </a:extLst>
              </p:cNvPr>
              <p:cNvSpPr/>
              <p:nvPr/>
            </p:nvSpPr>
            <p:spPr>
              <a:xfrm>
                <a:off x="6155460" y="1306147"/>
                <a:ext cx="103151" cy="139702"/>
              </a:xfrm>
              <a:custGeom>
                <a:avLst/>
                <a:gdLst/>
                <a:ahLst/>
                <a:cxnLst/>
                <a:rect l="l" t="t" r="r" b="b"/>
                <a:pathLst>
                  <a:path w="5695" h="7713" extrusionOk="0">
                    <a:moveTo>
                      <a:pt x="2524" y="0"/>
                    </a:moveTo>
                    <a:cubicBezTo>
                      <a:pt x="2524" y="0"/>
                      <a:pt x="2418" y="68"/>
                      <a:pt x="2346" y="110"/>
                    </a:cubicBezTo>
                    <a:cubicBezTo>
                      <a:pt x="2352" y="871"/>
                      <a:pt x="2371" y="2049"/>
                      <a:pt x="1955" y="3058"/>
                    </a:cubicBezTo>
                    <a:cubicBezTo>
                      <a:pt x="1847" y="3324"/>
                      <a:pt x="1705" y="3574"/>
                      <a:pt x="1532" y="3804"/>
                    </a:cubicBezTo>
                    <a:cubicBezTo>
                      <a:pt x="629" y="4986"/>
                      <a:pt x="5" y="5858"/>
                      <a:pt x="0" y="7692"/>
                    </a:cubicBezTo>
                    <a:lnTo>
                      <a:pt x="0" y="7713"/>
                    </a:lnTo>
                    <a:cubicBezTo>
                      <a:pt x="1471" y="5528"/>
                      <a:pt x="3078" y="4816"/>
                      <a:pt x="4058" y="4815"/>
                    </a:cubicBezTo>
                    <a:cubicBezTo>
                      <a:pt x="3852" y="3839"/>
                      <a:pt x="3319" y="2766"/>
                      <a:pt x="2939" y="2352"/>
                    </a:cubicBezTo>
                    <a:lnTo>
                      <a:pt x="2939" y="2352"/>
                    </a:lnTo>
                    <a:cubicBezTo>
                      <a:pt x="4521" y="2365"/>
                      <a:pt x="5015" y="2689"/>
                      <a:pt x="5694" y="3185"/>
                    </a:cubicBezTo>
                    <a:cubicBezTo>
                      <a:pt x="5589" y="2548"/>
                      <a:pt x="5058" y="1850"/>
                      <a:pt x="4390" y="1250"/>
                    </a:cubicBezTo>
                    <a:cubicBezTo>
                      <a:pt x="3806" y="725"/>
                      <a:pt x="2524" y="0"/>
                      <a:pt x="2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Google Shape;5735;p55">
                <a:extLst>
                  <a:ext uri="{FF2B5EF4-FFF2-40B4-BE49-F238E27FC236}">
                    <a16:creationId xmlns:a16="http://schemas.microsoft.com/office/drawing/2014/main" id="{6E1CFD25-65C8-47E7-8D85-D703C3E9FA5B}"/>
                  </a:ext>
                </a:extLst>
              </p:cNvPr>
              <p:cNvSpPr/>
              <p:nvPr/>
            </p:nvSpPr>
            <p:spPr>
              <a:xfrm>
                <a:off x="6031824" y="1082947"/>
                <a:ext cx="244066" cy="142111"/>
              </a:xfrm>
              <a:custGeom>
                <a:avLst/>
                <a:gdLst/>
                <a:ahLst/>
                <a:cxnLst/>
                <a:rect l="l" t="t" r="r" b="b"/>
                <a:pathLst>
                  <a:path w="13475" h="7846" extrusionOk="0">
                    <a:moveTo>
                      <a:pt x="2773" y="0"/>
                    </a:moveTo>
                    <a:cubicBezTo>
                      <a:pt x="749" y="1696"/>
                      <a:pt x="1" y="4503"/>
                      <a:pt x="469" y="6316"/>
                    </a:cubicBezTo>
                    <a:cubicBezTo>
                      <a:pt x="532" y="6559"/>
                      <a:pt x="598" y="6768"/>
                      <a:pt x="661" y="6947"/>
                    </a:cubicBezTo>
                    <a:cubicBezTo>
                      <a:pt x="813" y="7367"/>
                      <a:pt x="968" y="7619"/>
                      <a:pt x="1116" y="7745"/>
                    </a:cubicBezTo>
                    <a:cubicBezTo>
                      <a:pt x="1198" y="7814"/>
                      <a:pt x="1278" y="7846"/>
                      <a:pt x="1355" y="7846"/>
                    </a:cubicBezTo>
                    <a:cubicBezTo>
                      <a:pt x="1747" y="7846"/>
                      <a:pt x="2044" y="7021"/>
                      <a:pt x="2023" y="6328"/>
                    </a:cubicBezTo>
                    <a:cubicBezTo>
                      <a:pt x="2003" y="5588"/>
                      <a:pt x="2398" y="4292"/>
                      <a:pt x="3596" y="3410"/>
                    </a:cubicBezTo>
                    <a:cubicBezTo>
                      <a:pt x="4745" y="4611"/>
                      <a:pt x="6822" y="5705"/>
                      <a:pt x="9182" y="6059"/>
                    </a:cubicBezTo>
                    <a:cubicBezTo>
                      <a:pt x="9236" y="6063"/>
                      <a:pt x="9287" y="6066"/>
                      <a:pt x="9336" y="6066"/>
                    </a:cubicBezTo>
                    <a:cubicBezTo>
                      <a:pt x="10234" y="6066"/>
                      <a:pt x="10347" y="5318"/>
                      <a:pt x="10312" y="4957"/>
                    </a:cubicBezTo>
                    <a:cubicBezTo>
                      <a:pt x="10265" y="4445"/>
                      <a:pt x="10147" y="3943"/>
                      <a:pt x="9961" y="3464"/>
                    </a:cubicBezTo>
                    <a:lnTo>
                      <a:pt x="9961" y="3464"/>
                    </a:lnTo>
                    <a:cubicBezTo>
                      <a:pt x="11017" y="4241"/>
                      <a:pt x="11559" y="5346"/>
                      <a:pt x="11617" y="6290"/>
                    </a:cubicBezTo>
                    <a:cubicBezTo>
                      <a:pt x="11674" y="7180"/>
                      <a:pt x="11866" y="7637"/>
                      <a:pt x="12142" y="7637"/>
                    </a:cubicBezTo>
                    <a:cubicBezTo>
                      <a:pt x="12306" y="7637"/>
                      <a:pt x="12500" y="7475"/>
                      <a:pt x="12712" y="7145"/>
                    </a:cubicBezTo>
                    <a:cubicBezTo>
                      <a:pt x="12770" y="7054"/>
                      <a:pt x="12829" y="6953"/>
                      <a:pt x="12889" y="6837"/>
                    </a:cubicBezTo>
                    <a:cubicBezTo>
                      <a:pt x="12930" y="6761"/>
                      <a:pt x="12969" y="6679"/>
                      <a:pt x="13010" y="6593"/>
                    </a:cubicBezTo>
                    <a:cubicBezTo>
                      <a:pt x="13474" y="5602"/>
                      <a:pt x="12892" y="2466"/>
                      <a:pt x="11013" y="414"/>
                    </a:cubicBezTo>
                    <a:cubicBezTo>
                      <a:pt x="10733" y="925"/>
                      <a:pt x="10204" y="1284"/>
                      <a:pt x="9415" y="1284"/>
                    </a:cubicBezTo>
                    <a:lnTo>
                      <a:pt x="4537" y="1284"/>
                    </a:lnTo>
                    <a:cubicBezTo>
                      <a:pt x="3570" y="1284"/>
                      <a:pt x="2995" y="747"/>
                      <a:pt x="2787" y="52"/>
                    </a:cubicBezTo>
                    <a:cubicBezTo>
                      <a:pt x="2783" y="35"/>
                      <a:pt x="2777" y="18"/>
                      <a:pt x="27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Google Shape;5736;p55">
                <a:extLst>
                  <a:ext uri="{FF2B5EF4-FFF2-40B4-BE49-F238E27FC236}">
                    <a16:creationId xmlns:a16="http://schemas.microsoft.com/office/drawing/2014/main" id="{A41C4CBC-5F24-425B-A3A3-0D245C154D4C}"/>
                  </a:ext>
                </a:extLst>
              </p:cNvPr>
              <p:cNvSpPr/>
              <p:nvPr/>
            </p:nvSpPr>
            <p:spPr>
              <a:xfrm>
                <a:off x="6064680" y="1008360"/>
                <a:ext cx="187012" cy="97844"/>
              </a:xfrm>
              <a:custGeom>
                <a:avLst/>
                <a:gdLst/>
                <a:ahLst/>
                <a:cxnLst/>
                <a:rect l="l" t="t" r="r" b="b"/>
                <a:pathLst>
                  <a:path w="10325" h="5402" extrusionOk="0">
                    <a:moveTo>
                      <a:pt x="5278" y="1339"/>
                    </a:moveTo>
                    <a:cubicBezTo>
                      <a:pt x="5472" y="1339"/>
                      <a:pt x="5627" y="1494"/>
                      <a:pt x="5627" y="1686"/>
                    </a:cubicBezTo>
                    <a:lnTo>
                      <a:pt x="5627" y="2236"/>
                    </a:lnTo>
                    <a:lnTo>
                      <a:pt x="6177" y="2236"/>
                    </a:lnTo>
                    <a:cubicBezTo>
                      <a:pt x="6369" y="2236"/>
                      <a:pt x="6525" y="2393"/>
                      <a:pt x="6525" y="2585"/>
                    </a:cubicBezTo>
                    <a:lnTo>
                      <a:pt x="6525" y="2816"/>
                    </a:lnTo>
                    <a:cubicBezTo>
                      <a:pt x="6525" y="3009"/>
                      <a:pt x="6369" y="3164"/>
                      <a:pt x="6177" y="3164"/>
                    </a:cubicBezTo>
                    <a:lnTo>
                      <a:pt x="5627" y="3164"/>
                    </a:lnTo>
                    <a:lnTo>
                      <a:pt x="5627" y="3714"/>
                    </a:lnTo>
                    <a:cubicBezTo>
                      <a:pt x="5627" y="3906"/>
                      <a:pt x="5472" y="4063"/>
                      <a:pt x="5278" y="4063"/>
                    </a:cubicBezTo>
                    <a:lnTo>
                      <a:pt x="5047" y="4063"/>
                    </a:lnTo>
                    <a:cubicBezTo>
                      <a:pt x="4856" y="4063"/>
                      <a:pt x="4700" y="3906"/>
                      <a:pt x="4700" y="3714"/>
                    </a:cubicBezTo>
                    <a:lnTo>
                      <a:pt x="4700" y="3164"/>
                    </a:lnTo>
                    <a:lnTo>
                      <a:pt x="4147" y="3164"/>
                    </a:lnTo>
                    <a:cubicBezTo>
                      <a:pt x="3956" y="3164"/>
                      <a:pt x="3800" y="3009"/>
                      <a:pt x="3800" y="2816"/>
                    </a:cubicBezTo>
                    <a:lnTo>
                      <a:pt x="3802" y="2585"/>
                    </a:lnTo>
                    <a:cubicBezTo>
                      <a:pt x="3802" y="2393"/>
                      <a:pt x="3957" y="2236"/>
                      <a:pt x="4149" y="2236"/>
                    </a:cubicBezTo>
                    <a:lnTo>
                      <a:pt x="4700" y="2236"/>
                    </a:lnTo>
                    <a:lnTo>
                      <a:pt x="4700" y="1686"/>
                    </a:lnTo>
                    <a:cubicBezTo>
                      <a:pt x="4700" y="1494"/>
                      <a:pt x="4856" y="1339"/>
                      <a:pt x="5047" y="1339"/>
                    </a:cubicBezTo>
                    <a:close/>
                    <a:moveTo>
                      <a:pt x="1428" y="0"/>
                    </a:moveTo>
                    <a:cubicBezTo>
                      <a:pt x="462" y="0"/>
                      <a:pt x="0" y="1001"/>
                      <a:pt x="280" y="1830"/>
                    </a:cubicBezTo>
                    <a:cubicBezTo>
                      <a:pt x="280" y="1830"/>
                      <a:pt x="743" y="3397"/>
                      <a:pt x="959" y="4118"/>
                    </a:cubicBezTo>
                    <a:cubicBezTo>
                      <a:pt x="963" y="4136"/>
                      <a:pt x="969" y="4153"/>
                      <a:pt x="973" y="4170"/>
                    </a:cubicBezTo>
                    <a:cubicBezTo>
                      <a:pt x="1181" y="4865"/>
                      <a:pt x="1756" y="5402"/>
                      <a:pt x="2723" y="5402"/>
                    </a:cubicBezTo>
                    <a:lnTo>
                      <a:pt x="7601" y="5402"/>
                    </a:lnTo>
                    <a:cubicBezTo>
                      <a:pt x="8390" y="5402"/>
                      <a:pt x="8918" y="5043"/>
                      <a:pt x="9199" y="4532"/>
                    </a:cubicBezTo>
                    <a:cubicBezTo>
                      <a:pt x="9263" y="4417"/>
                      <a:pt x="9313" y="4295"/>
                      <a:pt x="9351" y="4170"/>
                    </a:cubicBezTo>
                    <a:cubicBezTo>
                      <a:pt x="9557" y="3474"/>
                      <a:pt x="10045" y="1830"/>
                      <a:pt x="10045" y="1830"/>
                    </a:cubicBezTo>
                    <a:cubicBezTo>
                      <a:pt x="10324" y="1001"/>
                      <a:pt x="9862" y="0"/>
                      <a:pt x="88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Google Shape;5737;p55">
                <a:extLst>
                  <a:ext uri="{FF2B5EF4-FFF2-40B4-BE49-F238E27FC236}">
                    <a16:creationId xmlns:a16="http://schemas.microsoft.com/office/drawing/2014/main" id="{B4156A8E-F4F9-4D89-B771-3B1091A32B8B}"/>
                  </a:ext>
                </a:extLst>
              </p:cNvPr>
              <p:cNvSpPr/>
              <p:nvPr/>
            </p:nvSpPr>
            <p:spPr>
              <a:xfrm>
                <a:off x="6133507" y="1032612"/>
                <a:ext cx="49338" cy="49338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2724" extrusionOk="0">
                    <a:moveTo>
                      <a:pt x="1246" y="0"/>
                    </a:moveTo>
                    <a:cubicBezTo>
                      <a:pt x="1054" y="0"/>
                      <a:pt x="899" y="155"/>
                      <a:pt x="899" y="347"/>
                    </a:cubicBezTo>
                    <a:lnTo>
                      <a:pt x="899" y="899"/>
                    </a:lnTo>
                    <a:lnTo>
                      <a:pt x="347" y="899"/>
                    </a:lnTo>
                    <a:cubicBezTo>
                      <a:pt x="156" y="899"/>
                      <a:pt x="0" y="1054"/>
                      <a:pt x="0" y="1246"/>
                    </a:cubicBezTo>
                    <a:lnTo>
                      <a:pt x="0" y="1478"/>
                    </a:lnTo>
                    <a:cubicBezTo>
                      <a:pt x="0" y="1670"/>
                      <a:pt x="156" y="1825"/>
                      <a:pt x="347" y="1825"/>
                    </a:cubicBezTo>
                    <a:lnTo>
                      <a:pt x="899" y="1825"/>
                    </a:lnTo>
                    <a:lnTo>
                      <a:pt x="899" y="2375"/>
                    </a:lnTo>
                    <a:cubicBezTo>
                      <a:pt x="899" y="2567"/>
                      <a:pt x="1054" y="2724"/>
                      <a:pt x="1246" y="2724"/>
                    </a:cubicBezTo>
                    <a:lnTo>
                      <a:pt x="1477" y="2724"/>
                    </a:lnTo>
                    <a:cubicBezTo>
                      <a:pt x="1670" y="2724"/>
                      <a:pt x="1825" y="2567"/>
                      <a:pt x="1825" y="2375"/>
                    </a:cubicBezTo>
                    <a:lnTo>
                      <a:pt x="1825" y="1825"/>
                    </a:lnTo>
                    <a:lnTo>
                      <a:pt x="2376" y="1825"/>
                    </a:lnTo>
                    <a:cubicBezTo>
                      <a:pt x="2567" y="1825"/>
                      <a:pt x="2724" y="1669"/>
                      <a:pt x="2724" y="1477"/>
                    </a:cubicBezTo>
                    <a:lnTo>
                      <a:pt x="2724" y="1246"/>
                    </a:lnTo>
                    <a:cubicBezTo>
                      <a:pt x="2724" y="1054"/>
                      <a:pt x="2567" y="899"/>
                      <a:pt x="2376" y="899"/>
                    </a:cubicBezTo>
                    <a:lnTo>
                      <a:pt x="1825" y="899"/>
                    </a:lnTo>
                    <a:lnTo>
                      <a:pt x="1825" y="347"/>
                    </a:lnTo>
                    <a:cubicBezTo>
                      <a:pt x="1825" y="155"/>
                      <a:pt x="1670" y="0"/>
                      <a:pt x="14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Google Shape;5738;p55">
                <a:extLst>
                  <a:ext uri="{FF2B5EF4-FFF2-40B4-BE49-F238E27FC236}">
                    <a16:creationId xmlns:a16="http://schemas.microsoft.com/office/drawing/2014/main" id="{CE9C9112-BB38-485F-83C2-267126355C3D}"/>
                  </a:ext>
                </a:extLst>
              </p:cNvPr>
              <p:cNvSpPr/>
              <p:nvPr/>
            </p:nvSpPr>
            <p:spPr>
              <a:xfrm>
                <a:off x="6230065" y="1446012"/>
                <a:ext cx="49338" cy="49357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2725" extrusionOk="0">
                    <a:moveTo>
                      <a:pt x="1246" y="1"/>
                    </a:moveTo>
                    <a:cubicBezTo>
                      <a:pt x="1054" y="1"/>
                      <a:pt x="899" y="157"/>
                      <a:pt x="899" y="349"/>
                    </a:cubicBezTo>
                    <a:lnTo>
                      <a:pt x="899" y="899"/>
                    </a:lnTo>
                    <a:lnTo>
                      <a:pt x="347" y="899"/>
                    </a:lnTo>
                    <a:cubicBezTo>
                      <a:pt x="156" y="899"/>
                      <a:pt x="1" y="1054"/>
                      <a:pt x="1" y="1248"/>
                    </a:cubicBezTo>
                    <a:lnTo>
                      <a:pt x="1" y="1479"/>
                    </a:lnTo>
                    <a:cubicBezTo>
                      <a:pt x="1" y="1671"/>
                      <a:pt x="156" y="1827"/>
                      <a:pt x="347" y="1827"/>
                    </a:cubicBezTo>
                    <a:lnTo>
                      <a:pt x="899" y="1827"/>
                    </a:lnTo>
                    <a:lnTo>
                      <a:pt x="899" y="2377"/>
                    </a:lnTo>
                    <a:cubicBezTo>
                      <a:pt x="899" y="2569"/>
                      <a:pt x="1054" y="2724"/>
                      <a:pt x="1246" y="2724"/>
                    </a:cubicBezTo>
                    <a:lnTo>
                      <a:pt x="1479" y="2724"/>
                    </a:lnTo>
                    <a:cubicBezTo>
                      <a:pt x="1670" y="2724"/>
                      <a:pt x="1827" y="2569"/>
                      <a:pt x="1827" y="2377"/>
                    </a:cubicBezTo>
                    <a:lnTo>
                      <a:pt x="1827" y="1827"/>
                    </a:lnTo>
                    <a:lnTo>
                      <a:pt x="2377" y="1827"/>
                    </a:lnTo>
                    <a:cubicBezTo>
                      <a:pt x="2569" y="1827"/>
                      <a:pt x="2724" y="1671"/>
                      <a:pt x="2724" y="1479"/>
                    </a:cubicBezTo>
                    <a:lnTo>
                      <a:pt x="2724" y="1248"/>
                    </a:lnTo>
                    <a:cubicBezTo>
                      <a:pt x="2724" y="1054"/>
                      <a:pt x="2569" y="899"/>
                      <a:pt x="2377" y="899"/>
                    </a:cubicBezTo>
                    <a:lnTo>
                      <a:pt x="1827" y="899"/>
                    </a:lnTo>
                    <a:lnTo>
                      <a:pt x="1827" y="349"/>
                    </a:lnTo>
                    <a:cubicBezTo>
                      <a:pt x="1827" y="157"/>
                      <a:pt x="1670" y="1"/>
                      <a:pt x="14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7" name="Google Shape;5722;p55">
              <a:extLst>
                <a:ext uri="{FF2B5EF4-FFF2-40B4-BE49-F238E27FC236}">
                  <a16:creationId xmlns:a16="http://schemas.microsoft.com/office/drawing/2014/main" id="{CB6CCC1F-E615-446A-ACD8-18F6A73124A8}"/>
                </a:ext>
              </a:extLst>
            </p:cNvPr>
            <p:cNvGrpSpPr/>
            <p:nvPr/>
          </p:nvGrpSpPr>
          <p:grpSpPr>
            <a:xfrm flipH="1">
              <a:off x="5282703" y="3632044"/>
              <a:ext cx="284134" cy="383229"/>
              <a:chOff x="5965188" y="1008360"/>
              <a:chExt cx="378769" cy="511497"/>
            </a:xfrm>
          </p:grpSpPr>
          <p:sp>
            <p:nvSpPr>
              <p:cNvPr id="198" name="Google Shape;5723;p55">
                <a:extLst>
                  <a:ext uri="{FF2B5EF4-FFF2-40B4-BE49-F238E27FC236}">
                    <a16:creationId xmlns:a16="http://schemas.microsoft.com/office/drawing/2014/main" id="{84CB24A5-3A45-485F-A74E-1E55F7A1678D}"/>
                  </a:ext>
                </a:extLst>
              </p:cNvPr>
              <p:cNvSpPr/>
              <p:nvPr/>
            </p:nvSpPr>
            <p:spPr>
              <a:xfrm>
                <a:off x="6201176" y="1206583"/>
                <a:ext cx="93823" cy="150098"/>
              </a:xfrm>
              <a:custGeom>
                <a:avLst/>
                <a:gdLst/>
                <a:ahLst/>
                <a:cxnLst/>
                <a:rect l="l" t="t" r="r" b="b"/>
                <a:pathLst>
                  <a:path w="5180" h="8287" extrusionOk="0">
                    <a:moveTo>
                      <a:pt x="3527" y="1"/>
                    </a:moveTo>
                    <a:cubicBezTo>
                      <a:pt x="3467" y="117"/>
                      <a:pt x="3420" y="219"/>
                      <a:pt x="3363" y="310"/>
                    </a:cubicBezTo>
                    <a:cubicBezTo>
                      <a:pt x="2942" y="2388"/>
                      <a:pt x="1675" y="4426"/>
                      <a:pt x="0" y="5496"/>
                    </a:cubicBezTo>
                    <a:lnTo>
                      <a:pt x="0" y="5497"/>
                    </a:lnTo>
                    <a:cubicBezTo>
                      <a:pt x="581" y="5841"/>
                      <a:pt x="1234" y="6253"/>
                      <a:pt x="1866" y="6747"/>
                    </a:cubicBezTo>
                    <a:cubicBezTo>
                      <a:pt x="2689" y="7037"/>
                      <a:pt x="3605" y="7448"/>
                      <a:pt x="4655" y="8032"/>
                    </a:cubicBezTo>
                    <a:cubicBezTo>
                      <a:pt x="4815" y="8120"/>
                      <a:pt x="4982" y="8203"/>
                      <a:pt x="5150" y="8287"/>
                    </a:cubicBezTo>
                    <a:cubicBezTo>
                      <a:pt x="5172" y="8118"/>
                      <a:pt x="5179" y="7947"/>
                      <a:pt x="5171" y="7777"/>
                    </a:cubicBezTo>
                    <a:cubicBezTo>
                      <a:pt x="5139" y="7225"/>
                      <a:pt x="4954" y="7083"/>
                      <a:pt x="4767" y="7083"/>
                    </a:cubicBezTo>
                    <a:cubicBezTo>
                      <a:pt x="4606" y="7083"/>
                      <a:pt x="4444" y="7187"/>
                      <a:pt x="4373" y="7226"/>
                    </a:cubicBezTo>
                    <a:cubicBezTo>
                      <a:pt x="4291" y="7271"/>
                      <a:pt x="4205" y="7293"/>
                      <a:pt x="4118" y="7293"/>
                    </a:cubicBezTo>
                    <a:cubicBezTo>
                      <a:pt x="3907" y="7293"/>
                      <a:pt x="3689" y="7167"/>
                      <a:pt x="3517" y="6956"/>
                    </a:cubicBezTo>
                    <a:cubicBezTo>
                      <a:pt x="4537" y="6427"/>
                      <a:pt x="5112" y="5379"/>
                      <a:pt x="5112" y="4530"/>
                    </a:cubicBezTo>
                    <a:cubicBezTo>
                      <a:pt x="5112" y="4099"/>
                      <a:pt x="4961" y="3992"/>
                      <a:pt x="4802" y="3992"/>
                    </a:cubicBezTo>
                    <a:cubicBezTo>
                      <a:pt x="4677" y="3992"/>
                      <a:pt x="4546" y="4058"/>
                      <a:pt x="4480" y="4085"/>
                    </a:cubicBezTo>
                    <a:cubicBezTo>
                      <a:pt x="4412" y="4113"/>
                      <a:pt x="4344" y="4126"/>
                      <a:pt x="4277" y="4126"/>
                    </a:cubicBezTo>
                    <a:cubicBezTo>
                      <a:pt x="3597" y="4126"/>
                      <a:pt x="3068" y="2764"/>
                      <a:pt x="4031" y="1723"/>
                    </a:cubicBezTo>
                    <a:cubicBezTo>
                      <a:pt x="4606" y="1170"/>
                      <a:pt x="4315" y="780"/>
                      <a:pt x="4142" y="586"/>
                    </a:cubicBezTo>
                    <a:cubicBezTo>
                      <a:pt x="3953" y="376"/>
                      <a:pt x="3748" y="180"/>
                      <a:pt x="35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Google Shape;5724;p55">
                <a:extLst>
                  <a:ext uri="{FF2B5EF4-FFF2-40B4-BE49-F238E27FC236}">
                    <a16:creationId xmlns:a16="http://schemas.microsoft.com/office/drawing/2014/main" id="{3D159E06-FBD1-4D98-9324-7E65E84FAC11}"/>
                  </a:ext>
                </a:extLst>
              </p:cNvPr>
              <p:cNvSpPr/>
              <p:nvPr/>
            </p:nvSpPr>
            <p:spPr>
              <a:xfrm>
                <a:off x="6112877" y="1307759"/>
                <a:ext cx="471" cy="11266"/>
              </a:xfrm>
              <a:custGeom>
                <a:avLst/>
                <a:gdLst/>
                <a:ahLst/>
                <a:cxnLst/>
                <a:rect l="l" t="t" r="r" b="b"/>
                <a:pathLst>
                  <a:path w="26" h="622" extrusionOk="0">
                    <a:moveTo>
                      <a:pt x="5" y="1"/>
                    </a:moveTo>
                    <a:cubicBezTo>
                      <a:pt x="4" y="185"/>
                      <a:pt x="1" y="394"/>
                      <a:pt x="5" y="621"/>
                    </a:cubicBezTo>
                    <a:lnTo>
                      <a:pt x="26" y="618"/>
                    </a:lnTo>
                    <a:lnTo>
                      <a:pt x="26" y="14"/>
                    </a:lnTo>
                    <a:cubicBezTo>
                      <a:pt x="18" y="10"/>
                      <a:pt x="11" y="5"/>
                      <a:pt x="5" y="1"/>
                    </a:cubicBezTo>
                    <a:close/>
                  </a:path>
                </a:pathLst>
              </a:custGeom>
              <a:solidFill>
                <a:srgbClr val="5F4C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Google Shape;5725;p55">
                <a:extLst>
                  <a:ext uri="{FF2B5EF4-FFF2-40B4-BE49-F238E27FC236}">
                    <a16:creationId xmlns:a16="http://schemas.microsoft.com/office/drawing/2014/main" id="{CF74EB12-C5B3-4BA5-9C03-663CB831A114}"/>
                  </a:ext>
                </a:extLst>
              </p:cNvPr>
              <p:cNvSpPr/>
              <p:nvPr/>
            </p:nvSpPr>
            <p:spPr>
              <a:xfrm>
                <a:off x="6016519" y="1208521"/>
                <a:ext cx="96467" cy="147110"/>
              </a:xfrm>
              <a:custGeom>
                <a:avLst/>
                <a:gdLst/>
                <a:ahLst/>
                <a:cxnLst/>
                <a:rect l="l" t="t" r="r" b="b"/>
                <a:pathLst>
                  <a:path w="5326" h="8122" extrusionOk="0">
                    <a:moveTo>
                      <a:pt x="1519" y="1"/>
                    </a:moveTo>
                    <a:cubicBezTo>
                      <a:pt x="1348" y="150"/>
                      <a:pt x="1187" y="311"/>
                      <a:pt x="1038" y="481"/>
                    </a:cubicBezTo>
                    <a:cubicBezTo>
                      <a:pt x="865" y="674"/>
                      <a:pt x="574" y="1063"/>
                      <a:pt x="1149" y="1618"/>
                    </a:cubicBezTo>
                    <a:cubicBezTo>
                      <a:pt x="2110" y="2659"/>
                      <a:pt x="1582" y="4020"/>
                      <a:pt x="901" y="4020"/>
                    </a:cubicBezTo>
                    <a:cubicBezTo>
                      <a:pt x="834" y="4020"/>
                      <a:pt x="766" y="4007"/>
                      <a:pt x="698" y="3980"/>
                    </a:cubicBezTo>
                    <a:cubicBezTo>
                      <a:pt x="632" y="3953"/>
                      <a:pt x="501" y="3887"/>
                      <a:pt x="376" y="3887"/>
                    </a:cubicBezTo>
                    <a:cubicBezTo>
                      <a:pt x="216" y="3887"/>
                      <a:pt x="65" y="3994"/>
                      <a:pt x="66" y="4425"/>
                    </a:cubicBezTo>
                    <a:cubicBezTo>
                      <a:pt x="66" y="5272"/>
                      <a:pt x="641" y="6320"/>
                      <a:pt x="1661" y="6851"/>
                    </a:cubicBezTo>
                    <a:cubicBezTo>
                      <a:pt x="1489" y="7061"/>
                      <a:pt x="1272" y="7187"/>
                      <a:pt x="1061" y="7187"/>
                    </a:cubicBezTo>
                    <a:cubicBezTo>
                      <a:pt x="973" y="7187"/>
                      <a:pt x="887" y="7166"/>
                      <a:pt x="805" y="7120"/>
                    </a:cubicBezTo>
                    <a:cubicBezTo>
                      <a:pt x="734" y="7080"/>
                      <a:pt x="572" y="6978"/>
                      <a:pt x="412" y="6978"/>
                    </a:cubicBezTo>
                    <a:cubicBezTo>
                      <a:pt x="224" y="6978"/>
                      <a:pt x="39" y="7119"/>
                      <a:pt x="7" y="7672"/>
                    </a:cubicBezTo>
                    <a:cubicBezTo>
                      <a:pt x="0" y="7821"/>
                      <a:pt x="4" y="7972"/>
                      <a:pt x="22" y="8121"/>
                    </a:cubicBezTo>
                    <a:cubicBezTo>
                      <a:pt x="149" y="8058"/>
                      <a:pt x="274" y="7992"/>
                      <a:pt x="395" y="7925"/>
                    </a:cubicBezTo>
                    <a:cubicBezTo>
                      <a:pt x="1513" y="7306"/>
                      <a:pt x="2476" y="6880"/>
                      <a:pt x="3340" y="6588"/>
                    </a:cubicBezTo>
                    <a:lnTo>
                      <a:pt x="3340" y="6586"/>
                    </a:lnTo>
                    <a:cubicBezTo>
                      <a:pt x="3918" y="6078"/>
                      <a:pt x="4746" y="5743"/>
                      <a:pt x="5325" y="5481"/>
                    </a:cubicBezTo>
                    <a:cubicBezTo>
                      <a:pt x="3819" y="4512"/>
                      <a:pt x="2483" y="2655"/>
                      <a:pt x="1961" y="798"/>
                    </a:cubicBezTo>
                    <a:cubicBezTo>
                      <a:pt x="1813" y="673"/>
                      <a:pt x="1670" y="419"/>
                      <a:pt x="15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Google Shape;5726;p55">
                <a:extLst>
                  <a:ext uri="{FF2B5EF4-FFF2-40B4-BE49-F238E27FC236}">
                    <a16:creationId xmlns:a16="http://schemas.microsoft.com/office/drawing/2014/main" id="{CE9B4B81-3B61-4A1E-A770-22B3A59953CD}"/>
                  </a:ext>
                </a:extLst>
              </p:cNvPr>
              <p:cNvSpPr/>
              <p:nvPr/>
            </p:nvSpPr>
            <p:spPr>
              <a:xfrm>
                <a:off x="6155170" y="1445432"/>
                <a:ext cx="199" cy="634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0" y="1"/>
                    </a:moveTo>
                    <a:lnTo>
                      <a:pt x="0" y="34"/>
                    </a:lnTo>
                    <a:cubicBezTo>
                      <a:pt x="3" y="27"/>
                      <a:pt x="6" y="21"/>
                      <a:pt x="10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" name="Google Shape;5727;p55">
                <a:extLst>
                  <a:ext uri="{FF2B5EF4-FFF2-40B4-BE49-F238E27FC236}">
                    <a16:creationId xmlns:a16="http://schemas.microsoft.com/office/drawing/2014/main" id="{4D8CDF90-3DE4-4559-AED2-348F09249245}"/>
                  </a:ext>
                </a:extLst>
              </p:cNvPr>
              <p:cNvSpPr/>
              <p:nvPr/>
            </p:nvSpPr>
            <p:spPr>
              <a:xfrm>
                <a:off x="6112968" y="1318953"/>
                <a:ext cx="380" cy="10487"/>
              </a:xfrm>
              <a:custGeom>
                <a:avLst/>
                <a:gdLst/>
                <a:ahLst/>
                <a:cxnLst/>
                <a:rect l="l" t="t" r="r" b="b"/>
                <a:pathLst>
                  <a:path w="21" h="579" extrusionOk="0">
                    <a:moveTo>
                      <a:pt x="21" y="0"/>
                    </a:moveTo>
                    <a:lnTo>
                      <a:pt x="0" y="3"/>
                    </a:lnTo>
                    <a:cubicBezTo>
                      <a:pt x="2" y="186"/>
                      <a:pt x="9" y="379"/>
                      <a:pt x="21" y="578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Google Shape;5728;p55">
                <a:extLst>
                  <a:ext uri="{FF2B5EF4-FFF2-40B4-BE49-F238E27FC236}">
                    <a16:creationId xmlns:a16="http://schemas.microsoft.com/office/drawing/2014/main" id="{99AD2FA7-3171-405B-B854-DA5919177852}"/>
                  </a:ext>
                </a:extLst>
              </p:cNvPr>
              <p:cNvSpPr/>
              <p:nvPr/>
            </p:nvSpPr>
            <p:spPr>
              <a:xfrm>
                <a:off x="6155007" y="1434963"/>
                <a:ext cx="652" cy="71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392" extrusionOk="0">
                    <a:moveTo>
                      <a:pt x="0" y="1"/>
                    </a:moveTo>
                    <a:cubicBezTo>
                      <a:pt x="10" y="126"/>
                      <a:pt x="18" y="255"/>
                      <a:pt x="22" y="391"/>
                    </a:cubicBezTo>
                    <a:cubicBezTo>
                      <a:pt x="31" y="263"/>
                      <a:pt x="35" y="126"/>
                      <a:pt x="0" y="1"/>
                    </a:cubicBez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" name="Google Shape;5729;p55">
                <a:extLst>
                  <a:ext uri="{FF2B5EF4-FFF2-40B4-BE49-F238E27FC236}">
                    <a16:creationId xmlns:a16="http://schemas.microsoft.com/office/drawing/2014/main" id="{29E2F7B2-5A77-4E60-AE85-1825ECE7527A}"/>
                  </a:ext>
                </a:extLst>
              </p:cNvPr>
              <p:cNvSpPr/>
              <p:nvPr/>
            </p:nvSpPr>
            <p:spPr>
              <a:xfrm>
                <a:off x="6155423" y="1445432"/>
                <a:ext cx="54" cy="54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1"/>
                    </a:moveTo>
                    <a:cubicBezTo>
                      <a:pt x="1" y="2"/>
                      <a:pt x="1" y="2"/>
                      <a:pt x="2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" name="Google Shape;5730;p55">
                <a:extLst>
                  <a:ext uri="{FF2B5EF4-FFF2-40B4-BE49-F238E27FC236}">
                    <a16:creationId xmlns:a16="http://schemas.microsoft.com/office/drawing/2014/main" id="{46A82C39-79D2-454A-B97E-BEAD011B852B}"/>
                  </a:ext>
                </a:extLst>
              </p:cNvPr>
              <p:cNvSpPr/>
              <p:nvPr/>
            </p:nvSpPr>
            <p:spPr>
              <a:xfrm>
                <a:off x="5965188" y="1327810"/>
                <a:ext cx="378769" cy="192047"/>
              </a:xfrm>
              <a:custGeom>
                <a:avLst/>
                <a:gdLst/>
                <a:ahLst/>
                <a:cxnLst/>
                <a:rect l="l" t="t" r="r" b="b"/>
                <a:pathLst>
                  <a:path w="20912" h="10603" extrusionOk="0">
                    <a:moveTo>
                      <a:pt x="16103" y="6527"/>
                    </a:moveTo>
                    <a:cubicBezTo>
                      <a:pt x="16294" y="6527"/>
                      <a:pt x="16449" y="6682"/>
                      <a:pt x="16449" y="6874"/>
                    </a:cubicBezTo>
                    <a:lnTo>
                      <a:pt x="16449" y="7425"/>
                    </a:lnTo>
                    <a:lnTo>
                      <a:pt x="17000" y="7425"/>
                    </a:lnTo>
                    <a:cubicBezTo>
                      <a:pt x="17193" y="7425"/>
                      <a:pt x="17348" y="7580"/>
                      <a:pt x="17348" y="7772"/>
                    </a:cubicBezTo>
                    <a:lnTo>
                      <a:pt x="17348" y="8005"/>
                    </a:lnTo>
                    <a:cubicBezTo>
                      <a:pt x="17348" y="8197"/>
                      <a:pt x="17193" y="8352"/>
                      <a:pt x="17000" y="8352"/>
                    </a:cubicBezTo>
                    <a:lnTo>
                      <a:pt x="16449" y="8352"/>
                    </a:lnTo>
                    <a:lnTo>
                      <a:pt x="16449" y="8902"/>
                    </a:lnTo>
                    <a:cubicBezTo>
                      <a:pt x="16449" y="9095"/>
                      <a:pt x="16294" y="9250"/>
                      <a:pt x="16103" y="9250"/>
                    </a:cubicBezTo>
                    <a:lnTo>
                      <a:pt x="15870" y="9250"/>
                    </a:lnTo>
                    <a:cubicBezTo>
                      <a:pt x="15678" y="9250"/>
                      <a:pt x="15523" y="9095"/>
                      <a:pt x="15523" y="8902"/>
                    </a:cubicBezTo>
                    <a:lnTo>
                      <a:pt x="15523" y="8352"/>
                    </a:lnTo>
                    <a:lnTo>
                      <a:pt x="14971" y="8352"/>
                    </a:lnTo>
                    <a:cubicBezTo>
                      <a:pt x="14780" y="8352"/>
                      <a:pt x="14625" y="8197"/>
                      <a:pt x="14625" y="8005"/>
                    </a:cubicBezTo>
                    <a:lnTo>
                      <a:pt x="14625" y="7772"/>
                    </a:lnTo>
                    <a:cubicBezTo>
                      <a:pt x="14625" y="7580"/>
                      <a:pt x="14780" y="7425"/>
                      <a:pt x="14971" y="7425"/>
                    </a:cubicBezTo>
                    <a:lnTo>
                      <a:pt x="15523" y="7425"/>
                    </a:lnTo>
                    <a:lnTo>
                      <a:pt x="15523" y="6874"/>
                    </a:lnTo>
                    <a:cubicBezTo>
                      <a:pt x="15523" y="6682"/>
                      <a:pt x="15678" y="6527"/>
                      <a:pt x="15870" y="6527"/>
                    </a:cubicBezTo>
                    <a:close/>
                    <a:moveTo>
                      <a:pt x="6174" y="0"/>
                    </a:moveTo>
                    <a:cubicBezTo>
                      <a:pt x="5310" y="293"/>
                      <a:pt x="4347" y="720"/>
                      <a:pt x="3229" y="1339"/>
                    </a:cubicBezTo>
                    <a:cubicBezTo>
                      <a:pt x="3108" y="1406"/>
                      <a:pt x="2982" y="1471"/>
                      <a:pt x="2855" y="1534"/>
                    </a:cubicBezTo>
                    <a:cubicBezTo>
                      <a:pt x="1540" y="2189"/>
                      <a:pt x="1" y="2709"/>
                      <a:pt x="1" y="4564"/>
                    </a:cubicBezTo>
                    <a:lnTo>
                      <a:pt x="1" y="8764"/>
                    </a:lnTo>
                    <a:cubicBezTo>
                      <a:pt x="1" y="9816"/>
                      <a:pt x="1077" y="10602"/>
                      <a:pt x="2590" y="10602"/>
                    </a:cubicBezTo>
                    <a:lnTo>
                      <a:pt x="18324" y="10602"/>
                    </a:lnTo>
                    <a:cubicBezTo>
                      <a:pt x="19837" y="10602"/>
                      <a:pt x="20911" y="9816"/>
                      <a:pt x="20911" y="8764"/>
                    </a:cubicBezTo>
                    <a:lnTo>
                      <a:pt x="20911" y="4564"/>
                    </a:lnTo>
                    <a:cubicBezTo>
                      <a:pt x="20911" y="2764"/>
                      <a:pt x="19464" y="2221"/>
                      <a:pt x="18178" y="1594"/>
                    </a:cubicBezTo>
                    <a:lnTo>
                      <a:pt x="18179" y="1594"/>
                    </a:lnTo>
                    <a:cubicBezTo>
                      <a:pt x="18011" y="1510"/>
                      <a:pt x="17844" y="1427"/>
                      <a:pt x="17684" y="1339"/>
                    </a:cubicBezTo>
                    <a:cubicBezTo>
                      <a:pt x="16634" y="755"/>
                      <a:pt x="15719" y="344"/>
                      <a:pt x="14895" y="54"/>
                    </a:cubicBezTo>
                    <a:lnTo>
                      <a:pt x="14895" y="54"/>
                    </a:lnTo>
                    <a:cubicBezTo>
                      <a:pt x="15563" y="654"/>
                      <a:pt x="16094" y="1352"/>
                      <a:pt x="16199" y="1989"/>
                    </a:cubicBezTo>
                    <a:cubicBezTo>
                      <a:pt x="15519" y="1493"/>
                      <a:pt x="15026" y="1169"/>
                      <a:pt x="13444" y="1156"/>
                    </a:cubicBezTo>
                    <a:lnTo>
                      <a:pt x="13444" y="1156"/>
                    </a:lnTo>
                    <a:cubicBezTo>
                      <a:pt x="13824" y="1569"/>
                      <a:pt x="14355" y="2643"/>
                      <a:pt x="14563" y="3618"/>
                    </a:cubicBezTo>
                    <a:cubicBezTo>
                      <a:pt x="13581" y="3620"/>
                      <a:pt x="11976" y="4332"/>
                      <a:pt x="10505" y="6517"/>
                    </a:cubicBezTo>
                    <a:cubicBezTo>
                      <a:pt x="10502" y="6514"/>
                      <a:pt x="10501" y="6511"/>
                      <a:pt x="10499" y="6508"/>
                    </a:cubicBezTo>
                    <a:cubicBezTo>
                      <a:pt x="10495" y="6515"/>
                      <a:pt x="10492" y="6521"/>
                      <a:pt x="10489" y="6528"/>
                    </a:cubicBezTo>
                    <a:lnTo>
                      <a:pt x="10489" y="6495"/>
                    </a:lnTo>
                    <a:cubicBezTo>
                      <a:pt x="9023" y="4327"/>
                      <a:pt x="7423" y="3620"/>
                      <a:pt x="6446" y="3618"/>
                    </a:cubicBezTo>
                    <a:cubicBezTo>
                      <a:pt x="6653" y="2643"/>
                      <a:pt x="7185" y="1569"/>
                      <a:pt x="7565" y="1156"/>
                    </a:cubicBezTo>
                    <a:lnTo>
                      <a:pt x="7565" y="1156"/>
                    </a:lnTo>
                    <a:cubicBezTo>
                      <a:pt x="5983" y="1169"/>
                      <a:pt x="5490" y="1493"/>
                      <a:pt x="4810" y="1989"/>
                    </a:cubicBezTo>
                    <a:cubicBezTo>
                      <a:pt x="4918" y="1332"/>
                      <a:pt x="5478" y="613"/>
                      <a:pt x="61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Google Shape;5731;p55">
                <a:extLst>
                  <a:ext uri="{FF2B5EF4-FFF2-40B4-BE49-F238E27FC236}">
                    <a16:creationId xmlns:a16="http://schemas.microsoft.com/office/drawing/2014/main" id="{7B5954A4-57C8-4136-92DC-0DADDF81DD72}"/>
                  </a:ext>
                </a:extLst>
              </p:cNvPr>
              <p:cNvSpPr/>
              <p:nvPr/>
            </p:nvSpPr>
            <p:spPr>
              <a:xfrm>
                <a:off x="6113330" y="1307995"/>
                <a:ext cx="85056" cy="137492"/>
              </a:xfrm>
              <a:custGeom>
                <a:avLst/>
                <a:gdLst/>
                <a:ahLst/>
                <a:cxnLst/>
                <a:rect l="l" t="t" r="r" b="b"/>
                <a:pathLst>
                  <a:path w="4696" h="7591" extrusionOk="0">
                    <a:moveTo>
                      <a:pt x="4670" y="8"/>
                    </a:moveTo>
                    <a:cubicBezTo>
                      <a:pt x="4670" y="9"/>
                      <a:pt x="4670" y="9"/>
                      <a:pt x="4670" y="9"/>
                    </a:cubicBezTo>
                    <a:lnTo>
                      <a:pt x="4670" y="9"/>
                    </a:lnTo>
                    <a:cubicBezTo>
                      <a:pt x="4671" y="9"/>
                      <a:pt x="4671" y="9"/>
                      <a:pt x="4672" y="8"/>
                    </a:cubicBezTo>
                    <a:close/>
                    <a:moveTo>
                      <a:pt x="1" y="1"/>
                    </a:moveTo>
                    <a:lnTo>
                      <a:pt x="1" y="1183"/>
                    </a:lnTo>
                    <a:cubicBezTo>
                      <a:pt x="40" y="1773"/>
                      <a:pt x="140" y="2417"/>
                      <a:pt x="389" y="3001"/>
                    </a:cubicBezTo>
                    <a:cubicBezTo>
                      <a:pt x="494" y="3250"/>
                      <a:pt x="629" y="3485"/>
                      <a:pt x="792" y="3702"/>
                    </a:cubicBezTo>
                    <a:cubicBezTo>
                      <a:pt x="1594" y="4753"/>
                      <a:pt x="2177" y="5559"/>
                      <a:pt x="2301" y="7011"/>
                    </a:cubicBezTo>
                    <a:cubicBezTo>
                      <a:pt x="2336" y="7136"/>
                      <a:pt x="2332" y="7273"/>
                      <a:pt x="2322" y="7401"/>
                    </a:cubicBezTo>
                    <a:cubicBezTo>
                      <a:pt x="2325" y="7463"/>
                      <a:pt x="2325" y="7526"/>
                      <a:pt x="2325" y="7590"/>
                    </a:cubicBezTo>
                    <a:cubicBezTo>
                      <a:pt x="2331" y="5756"/>
                      <a:pt x="2954" y="4884"/>
                      <a:pt x="3858" y="3702"/>
                    </a:cubicBezTo>
                    <a:cubicBezTo>
                      <a:pt x="4031" y="3472"/>
                      <a:pt x="4173" y="3222"/>
                      <a:pt x="4280" y="2956"/>
                    </a:cubicBezTo>
                    <a:cubicBezTo>
                      <a:pt x="4695" y="1948"/>
                      <a:pt x="4676" y="770"/>
                      <a:pt x="4670" y="9"/>
                    </a:cubicBezTo>
                    <a:lnTo>
                      <a:pt x="4670" y="9"/>
                    </a:lnTo>
                    <a:cubicBezTo>
                      <a:pt x="3952" y="430"/>
                      <a:pt x="3166" y="676"/>
                      <a:pt x="2342" y="676"/>
                    </a:cubicBezTo>
                    <a:cubicBezTo>
                      <a:pt x="1512" y="676"/>
                      <a:pt x="722" y="428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Google Shape;5732;p55">
                <a:extLst>
                  <a:ext uri="{FF2B5EF4-FFF2-40B4-BE49-F238E27FC236}">
                    <a16:creationId xmlns:a16="http://schemas.microsoft.com/office/drawing/2014/main" id="{03E8F40A-181D-4EEF-8A3B-ADB1D34F64D7}"/>
                  </a:ext>
                </a:extLst>
              </p:cNvPr>
              <p:cNvSpPr/>
              <p:nvPr/>
            </p:nvSpPr>
            <p:spPr>
              <a:xfrm>
                <a:off x="6052019" y="1144692"/>
                <a:ext cx="210051" cy="175546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9692" extrusionOk="0">
                    <a:moveTo>
                      <a:pt x="2480" y="1"/>
                    </a:moveTo>
                    <a:cubicBezTo>
                      <a:pt x="1283" y="885"/>
                      <a:pt x="888" y="2179"/>
                      <a:pt x="908" y="2919"/>
                    </a:cubicBezTo>
                    <a:cubicBezTo>
                      <a:pt x="928" y="3612"/>
                      <a:pt x="632" y="4437"/>
                      <a:pt x="240" y="4437"/>
                    </a:cubicBezTo>
                    <a:cubicBezTo>
                      <a:pt x="163" y="4437"/>
                      <a:pt x="83" y="4405"/>
                      <a:pt x="1" y="4336"/>
                    </a:cubicBezTo>
                    <a:lnTo>
                      <a:pt x="1" y="4336"/>
                    </a:lnTo>
                    <a:cubicBezTo>
                      <a:pt x="523" y="6191"/>
                      <a:pt x="1697" y="7937"/>
                      <a:pt x="3204" y="8906"/>
                    </a:cubicBezTo>
                    <a:cubicBezTo>
                      <a:pt x="3254" y="8944"/>
                      <a:pt x="3308" y="8976"/>
                      <a:pt x="3364" y="9005"/>
                    </a:cubicBezTo>
                    <a:lnTo>
                      <a:pt x="3365" y="9005"/>
                    </a:lnTo>
                    <a:cubicBezTo>
                      <a:pt x="3371" y="9010"/>
                      <a:pt x="3378" y="9014"/>
                      <a:pt x="3386" y="9018"/>
                    </a:cubicBezTo>
                    <a:cubicBezTo>
                      <a:pt x="4107" y="9443"/>
                      <a:pt x="4897" y="9692"/>
                      <a:pt x="5726" y="9692"/>
                    </a:cubicBezTo>
                    <a:cubicBezTo>
                      <a:pt x="6551" y="9692"/>
                      <a:pt x="7338" y="9446"/>
                      <a:pt x="8055" y="9024"/>
                    </a:cubicBezTo>
                    <a:cubicBezTo>
                      <a:pt x="8133" y="8979"/>
                      <a:pt x="8155" y="8964"/>
                      <a:pt x="8234" y="8914"/>
                    </a:cubicBezTo>
                    <a:cubicBezTo>
                      <a:pt x="9910" y="7845"/>
                      <a:pt x="11177" y="5814"/>
                      <a:pt x="11597" y="3736"/>
                    </a:cubicBezTo>
                    <a:lnTo>
                      <a:pt x="11597" y="3736"/>
                    </a:lnTo>
                    <a:cubicBezTo>
                      <a:pt x="11385" y="4066"/>
                      <a:pt x="11191" y="4228"/>
                      <a:pt x="11026" y="4228"/>
                    </a:cubicBezTo>
                    <a:cubicBezTo>
                      <a:pt x="10751" y="4228"/>
                      <a:pt x="10558" y="3771"/>
                      <a:pt x="10502" y="2881"/>
                    </a:cubicBezTo>
                    <a:cubicBezTo>
                      <a:pt x="10442" y="1937"/>
                      <a:pt x="9902" y="832"/>
                      <a:pt x="8844" y="57"/>
                    </a:cubicBezTo>
                    <a:lnTo>
                      <a:pt x="8844" y="57"/>
                    </a:lnTo>
                    <a:cubicBezTo>
                      <a:pt x="9032" y="534"/>
                      <a:pt x="9150" y="1037"/>
                      <a:pt x="9195" y="1548"/>
                    </a:cubicBezTo>
                    <a:cubicBezTo>
                      <a:pt x="9230" y="1909"/>
                      <a:pt x="9119" y="2657"/>
                      <a:pt x="8219" y="2657"/>
                    </a:cubicBezTo>
                    <a:cubicBezTo>
                      <a:pt x="8171" y="2657"/>
                      <a:pt x="8119" y="2654"/>
                      <a:pt x="8066" y="2650"/>
                    </a:cubicBezTo>
                    <a:cubicBezTo>
                      <a:pt x="5707" y="2296"/>
                      <a:pt x="3629" y="1202"/>
                      <a:pt x="24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Google Shape;5733;p55">
                <a:extLst>
                  <a:ext uri="{FF2B5EF4-FFF2-40B4-BE49-F238E27FC236}">
                    <a16:creationId xmlns:a16="http://schemas.microsoft.com/office/drawing/2014/main" id="{33861CBE-03DB-4663-823B-1481D783A3C3}"/>
                  </a:ext>
                </a:extLst>
              </p:cNvPr>
              <p:cNvSpPr/>
              <p:nvPr/>
            </p:nvSpPr>
            <p:spPr>
              <a:xfrm>
                <a:off x="6052291" y="1306220"/>
                <a:ext cx="103151" cy="139629"/>
              </a:xfrm>
              <a:custGeom>
                <a:avLst/>
                <a:gdLst/>
                <a:ahLst/>
                <a:cxnLst/>
                <a:rect l="l" t="t" r="r" b="b"/>
                <a:pathLst>
                  <a:path w="5695" h="7709" extrusionOk="0">
                    <a:moveTo>
                      <a:pt x="3222" y="1"/>
                    </a:moveTo>
                    <a:cubicBezTo>
                      <a:pt x="2644" y="264"/>
                      <a:pt x="1941" y="684"/>
                      <a:pt x="1365" y="1194"/>
                    </a:cubicBezTo>
                    <a:cubicBezTo>
                      <a:pt x="669" y="1805"/>
                      <a:pt x="109" y="2525"/>
                      <a:pt x="1" y="3182"/>
                    </a:cubicBezTo>
                    <a:cubicBezTo>
                      <a:pt x="681" y="2685"/>
                      <a:pt x="1176" y="2361"/>
                      <a:pt x="2756" y="2348"/>
                    </a:cubicBezTo>
                    <a:lnTo>
                      <a:pt x="2756" y="2348"/>
                    </a:lnTo>
                    <a:cubicBezTo>
                      <a:pt x="2376" y="2762"/>
                      <a:pt x="1844" y="3835"/>
                      <a:pt x="1637" y="4811"/>
                    </a:cubicBezTo>
                    <a:cubicBezTo>
                      <a:pt x="2616" y="4812"/>
                      <a:pt x="4214" y="5519"/>
                      <a:pt x="5680" y="7687"/>
                    </a:cubicBezTo>
                    <a:lnTo>
                      <a:pt x="5690" y="7700"/>
                    </a:lnTo>
                    <a:cubicBezTo>
                      <a:pt x="5692" y="7703"/>
                      <a:pt x="5693" y="7706"/>
                      <a:pt x="5695" y="7709"/>
                    </a:cubicBezTo>
                    <a:lnTo>
                      <a:pt x="5695" y="7688"/>
                    </a:lnTo>
                    <a:cubicBezTo>
                      <a:pt x="5695" y="7624"/>
                      <a:pt x="5695" y="7561"/>
                      <a:pt x="5693" y="7499"/>
                    </a:cubicBezTo>
                    <a:cubicBezTo>
                      <a:pt x="5689" y="7363"/>
                      <a:pt x="5681" y="7234"/>
                      <a:pt x="5671" y="7109"/>
                    </a:cubicBezTo>
                    <a:cubicBezTo>
                      <a:pt x="5548" y="5657"/>
                      <a:pt x="4964" y="4851"/>
                      <a:pt x="4162" y="3800"/>
                    </a:cubicBezTo>
                    <a:cubicBezTo>
                      <a:pt x="3999" y="3583"/>
                      <a:pt x="3864" y="3348"/>
                      <a:pt x="3759" y="3099"/>
                    </a:cubicBezTo>
                    <a:cubicBezTo>
                      <a:pt x="3510" y="2515"/>
                      <a:pt x="3410" y="1871"/>
                      <a:pt x="3371" y="1281"/>
                    </a:cubicBezTo>
                    <a:cubicBezTo>
                      <a:pt x="3358" y="1082"/>
                      <a:pt x="3374" y="901"/>
                      <a:pt x="3371" y="718"/>
                    </a:cubicBezTo>
                    <a:cubicBezTo>
                      <a:pt x="3368" y="493"/>
                      <a:pt x="3369" y="476"/>
                      <a:pt x="3371" y="292"/>
                    </a:cubicBezTo>
                    <a:lnTo>
                      <a:pt x="3371" y="87"/>
                    </a:lnTo>
                    <a:cubicBezTo>
                      <a:pt x="3268" y="40"/>
                      <a:pt x="3302" y="49"/>
                      <a:pt x="32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Google Shape;5734;p55">
                <a:extLst>
                  <a:ext uri="{FF2B5EF4-FFF2-40B4-BE49-F238E27FC236}">
                    <a16:creationId xmlns:a16="http://schemas.microsoft.com/office/drawing/2014/main" id="{AA262499-FB2C-4E53-A431-820A003DDC7E}"/>
                  </a:ext>
                </a:extLst>
              </p:cNvPr>
              <p:cNvSpPr/>
              <p:nvPr/>
            </p:nvSpPr>
            <p:spPr>
              <a:xfrm>
                <a:off x="6155460" y="1306147"/>
                <a:ext cx="103151" cy="139702"/>
              </a:xfrm>
              <a:custGeom>
                <a:avLst/>
                <a:gdLst/>
                <a:ahLst/>
                <a:cxnLst/>
                <a:rect l="l" t="t" r="r" b="b"/>
                <a:pathLst>
                  <a:path w="5695" h="7713" extrusionOk="0">
                    <a:moveTo>
                      <a:pt x="2524" y="0"/>
                    </a:moveTo>
                    <a:cubicBezTo>
                      <a:pt x="2524" y="0"/>
                      <a:pt x="2418" y="68"/>
                      <a:pt x="2346" y="110"/>
                    </a:cubicBezTo>
                    <a:cubicBezTo>
                      <a:pt x="2352" y="871"/>
                      <a:pt x="2371" y="2049"/>
                      <a:pt x="1955" y="3058"/>
                    </a:cubicBezTo>
                    <a:cubicBezTo>
                      <a:pt x="1847" y="3324"/>
                      <a:pt x="1705" y="3574"/>
                      <a:pt x="1532" y="3804"/>
                    </a:cubicBezTo>
                    <a:cubicBezTo>
                      <a:pt x="629" y="4986"/>
                      <a:pt x="5" y="5858"/>
                      <a:pt x="0" y="7692"/>
                    </a:cubicBezTo>
                    <a:lnTo>
                      <a:pt x="0" y="7713"/>
                    </a:lnTo>
                    <a:cubicBezTo>
                      <a:pt x="1471" y="5528"/>
                      <a:pt x="3078" y="4816"/>
                      <a:pt x="4058" y="4815"/>
                    </a:cubicBezTo>
                    <a:cubicBezTo>
                      <a:pt x="3852" y="3839"/>
                      <a:pt x="3319" y="2766"/>
                      <a:pt x="2939" y="2352"/>
                    </a:cubicBezTo>
                    <a:lnTo>
                      <a:pt x="2939" y="2352"/>
                    </a:lnTo>
                    <a:cubicBezTo>
                      <a:pt x="4521" y="2365"/>
                      <a:pt x="5015" y="2689"/>
                      <a:pt x="5694" y="3185"/>
                    </a:cubicBezTo>
                    <a:cubicBezTo>
                      <a:pt x="5589" y="2548"/>
                      <a:pt x="5058" y="1850"/>
                      <a:pt x="4390" y="1250"/>
                    </a:cubicBezTo>
                    <a:cubicBezTo>
                      <a:pt x="3806" y="725"/>
                      <a:pt x="2524" y="0"/>
                      <a:pt x="2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Google Shape;5735;p55">
                <a:extLst>
                  <a:ext uri="{FF2B5EF4-FFF2-40B4-BE49-F238E27FC236}">
                    <a16:creationId xmlns:a16="http://schemas.microsoft.com/office/drawing/2014/main" id="{94B4F93A-3D74-4641-9265-389086BADB17}"/>
                  </a:ext>
                </a:extLst>
              </p:cNvPr>
              <p:cNvSpPr/>
              <p:nvPr/>
            </p:nvSpPr>
            <p:spPr>
              <a:xfrm>
                <a:off x="6031824" y="1082947"/>
                <a:ext cx="244066" cy="142111"/>
              </a:xfrm>
              <a:custGeom>
                <a:avLst/>
                <a:gdLst/>
                <a:ahLst/>
                <a:cxnLst/>
                <a:rect l="l" t="t" r="r" b="b"/>
                <a:pathLst>
                  <a:path w="13475" h="7846" extrusionOk="0">
                    <a:moveTo>
                      <a:pt x="2773" y="0"/>
                    </a:moveTo>
                    <a:cubicBezTo>
                      <a:pt x="749" y="1696"/>
                      <a:pt x="1" y="4503"/>
                      <a:pt x="469" y="6316"/>
                    </a:cubicBezTo>
                    <a:cubicBezTo>
                      <a:pt x="532" y="6559"/>
                      <a:pt x="598" y="6768"/>
                      <a:pt x="661" y="6947"/>
                    </a:cubicBezTo>
                    <a:cubicBezTo>
                      <a:pt x="813" y="7367"/>
                      <a:pt x="968" y="7619"/>
                      <a:pt x="1116" y="7745"/>
                    </a:cubicBezTo>
                    <a:cubicBezTo>
                      <a:pt x="1198" y="7814"/>
                      <a:pt x="1278" y="7846"/>
                      <a:pt x="1355" y="7846"/>
                    </a:cubicBezTo>
                    <a:cubicBezTo>
                      <a:pt x="1747" y="7846"/>
                      <a:pt x="2044" y="7021"/>
                      <a:pt x="2023" y="6328"/>
                    </a:cubicBezTo>
                    <a:cubicBezTo>
                      <a:pt x="2003" y="5588"/>
                      <a:pt x="2398" y="4292"/>
                      <a:pt x="3596" y="3410"/>
                    </a:cubicBezTo>
                    <a:cubicBezTo>
                      <a:pt x="4745" y="4611"/>
                      <a:pt x="6822" y="5705"/>
                      <a:pt x="9182" y="6059"/>
                    </a:cubicBezTo>
                    <a:cubicBezTo>
                      <a:pt x="9236" y="6063"/>
                      <a:pt x="9287" y="6066"/>
                      <a:pt x="9336" y="6066"/>
                    </a:cubicBezTo>
                    <a:cubicBezTo>
                      <a:pt x="10234" y="6066"/>
                      <a:pt x="10347" y="5318"/>
                      <a:pt x="10312" y="4957"/>
                    </a:cubicBezTo>
                    <a:cubicBezTo>
                      <a:pt x="10265" y="4445"/>
                      <a:pt x="10147" y="3943"/>
                      <a:pt x="9961" y="3464"/>
                    </a:cubicBezTo>
                    <a:lnTo>
                      <a:pt x="9961" y="3464"/>
                    </a:lnTo>
                    <a:cubicBezTo>
                      <a:pt x="11017" y="4241"/>
                      <a:pt x="11559" y="5346"/>
                      <a:pt x="11617" y="6290"/>
                    </a:cubicBezTo>
                    <a:cubicBezTo>
                      <a:pt x="11674" y="7180"/>
                      <a:pt x="11866" y="7637"/>
                      <a:pt x="12142" y="7637"/>
                    </a:cubicBezTo>
                    <a:cubicBezTo>
                      <a:pt x="12306" y="7637"/>
                      <a:pt x="12500" y="7475"/>
                      <a:pt x="12712" y="7145"/>
                    </a:cubicBezTo>
                    <a:cubicBezTo>
                      <a:pt x="12770" y="7054"/>
                      <a:pt x="12829" y="6953"/>
                      <a:pt x="12889" y="6837"/>
                    </a:cubicBezTo>
                    <a:cubicBezTo>
                      <a:pt x="12930" y="6761"/>
                      <a:pt x="12969" y="6679"/>
                      <a:pt x="13010" y="6593"/>
                    </a:cubicBezTo>
                    <a:cubicBezTo>
                      <a:pt x="13474" y="5602"/>
                      <a:pt x="12892" y="2466"/>
                      <a:pt x="11013" y="414"/>
                    </a:cubicBezTo>
                    <a:cubicBezTo>
                      <a:pt x="10733" y="925"/>
                      <a:pt x="10204" y="1284"/>
                      <a:pt x="9415" y="1284"/>
                    </a:cubicBezTo>
                    <a:lnTo>
                      <a:pt x="4537" y="1284"/>
                    </a:lnTo>
                    <a:cubicBezTo>
                      <a:pt x="3570" y="1284"/>
                      <a:pt x="2995" y="747"/>
                      <a:pt x="2787" y="52"/>
                    </a:cubicBezTo>
                    <a:cubicBezTo>
                      <a:pt x="2783" y="35"/>
                      <a:pt x="2777" y="18"/>
                      <a:pt x="27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" name="Google Shape;5736;p55">
                <a:extLst>
                  <a:ext uri="{FF2B5EF4-FFF2-40B4-BE49-F238E27FC236}">
                    <a16:creationId xmlns:a16="http://schemas.microsoft.com/office/drawing/2014/main" id="{98FDCFCD-FD08-48E8-8C25-DE6F316F3316}"/>
                  </a:ext>
                </a:extLst>
              </p:cNvPr>
              <p:cNvSpPr/>
              <p:nvPr/>
            </p:nvSpPr>
            <p:spPr>
              <a:xfrm>
                <a:off x="6064680" y="1008360"/>
                <a:ext cx="187012" cy="97844"/>
              </a:xfrm>
              <a:custGeom>
                <a:avLst/>
                <a:gdLst/>
                <a:ahLst/>
                <a:cxnLst/>
                <a:rect l="l" t="t" r="r" b="b"/>
                <a:pathLst>
                  <a:path w="10325" h="5402" extrusionOk="0">
                    <a:moveTo>
                      <a:pt x="5278" y="1339"/>
                    </a:moveTo>
                    <a:cubicBezTo>
                      <a:pt x="5472" y="1339"/>
                      <a:pt x="5627" y="1494"/>
                      <a:pt x="5627" y="1686"/>
                    </a:cubicBezTo>
                    <a:lnTo>
                      <a:pt x="5627" y="2236"/>
                    </a:lnTo>
                    <a:lnTo>
                      <a:pt x="6177" y="2236"/>
                    </a:lnTo>
                    <a:cubicBezTo>
                      <a:pt x="6369" y="2236"/>
                      <a:pt x="6525" y="2393"/>
                      <a:pt x="6525" y="2585"/>
                    </a:cubicBezTo>
                    <a:lnTo>
                      <a:pt x="6525" y="2816"/>
                    </a:lnTo>
                    <a:cubicBezTo>
                      <a:pt x="6525" y="3009"/>
                      <a:pt x="6369" y="3164"/>
                      <a:pt x="6177" y="3164"/>
                    </a:cubicBezTo>
                    <a:lnTo>
                      <a:pt x="5627" y="3164"/>
                    </a:lnTo>
                    <a:lnTo>
                      <a:pt x="5627" y="3714"/>
                    </a:lnTo>
                    <a:cubicBezTo>
                      <a:pt x="5627" y="3906"/>
                      <a:pt x="5472" y="4063"/>
                      <a:pt x="5278" y="4063"/>
                    </a:cubicBezTo>
                    <a:lnTo>
                      <a:pt x="5047" y="4063"/>
                    </a:lnTo>
                    <a:cubicBezTo>
                      <a:pt x="4856" y="4063"/>
                      <a:pt x="4700" y="3906"/>
                      <a:pt x="4700" y="3714"/>
                    </a:cubicBezTo>
                    <a:lnTo>
                      <a:pt x="4700" y="3164"/>
                    </a:lnTo>
                    <a:lnTo>
                      <a:pt x="4147" y="3164"/>
                    </a:lnTo>
                    <a:cubicBezTo>
                      <a:pt x="3956" y="3164"/>
                      <a:pt x="3800" y="3009"/>
                      <a:pt x="3800" y="2816"/>
                    </a:cubicBezTo>
                    <a:lnTo>
                      <a:pt x="3802" y="2585"/>
                    </a:lnTo>
                    <a:cubicBezTo>
                      <a:pt x="3802" y="2393"/>
                      <a:pt x="3957" y="2236"/>
                      <a:pt x="4149" y="2236"/>
                    </a:cubicBezTo>
                    <a:lnTo>
                      <a:pt x="4700" y="2236"/>
                    </a:lnTo>
                    <a:lnTo>
                      <a:pt x="4700" y="1686"/>
                    </a:lnTo>
                    <a:cubicBezTo>
                      <a:pt x="4700" y="1494"/>
                      <a:pt x="4856" y="1339"/>
                      <a:pt x="5047" y="1339"/>
                    </a:cubicBezTo>
                    <a:close/>
                    <a:moveTo>
                      <a:pt x="1428" y="0"/>
                    </a:moveTo>
                    <a:cubicBezTo>
                      <a:pt x="462" y="0"/>
                      <a:pt x="0" y="1001"/>
                      <a:pt x="280" y="1830"/>
                    </a:cubicBezTo>
                    <a:cubicBezTo>
                      <a:pt x="280" y="1830"/>
                      <a:pt x="743" y="3397"/>
                      <a:pt x="959" y="4118"/>
                    </a:cubicBezTo>
                    <a:cubicBezTo>
                      <a:pt x="963" y="4136"/>
                      <a:pt x="969" y="4153"/>
                      <a:pt x="973" y="4170"/>
                    </a:cubicBezTo>
                    <a:cubicBezTo>
                      <a:pt x="1181" y="4865"/>
                      <a:pt x="1756" y="5402"/>
                      <a:pt x="2723" y="5402"/>
                    </a:cubicBezTo>
                    <a:lnTo>
                      <a:pt x="7601" y="5402"/>
                    </a:lnTo>
                    <a:cubicBezTo>
                      <a:pt x="8390" y="5402"/>
                      <a:pt x="8918" y="5043"/>
                      <a:pt x="9199" y="4532"/>
                    </a:cubicBezTo>
                    <a:cubicBezTo>
                      <a:pt x="9263" y="4417"/>
                      <a:pt x="9313" y="4295"/>
                      <a:pt x="9351" y="4170"/>
                    </a:cubicBezTo>
                    <a:cubicBezTo>
                      <a:pt x="9557" y="3474"/>
                      <a:pt x="10045" y="1830"/>
                      <a:pt x="10045" y="1830"/>
                    </a:cubicBezTo>
                    <a:cubicBezTo>
                      <a:pt x="10324" y="1001"/>
                      <a:pt x="9862" y="0"/>
                      <a:pt x="88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" name="Google Shape;5737;p55">
                <a:extLst>
                  <a:ext uri="{FF2B5EF4-FFF2-40B4-BE49-F238E27FC236}">
                    <a16:creationId xmlns:a16="http://schemas.microsoft.com/office/drawing/2014/main" id="{3AD18020-CB25-4424-96BA-A1A6074A881F}"/>
                  </a:ext>
                </a:extLst>
              </p:cNvPr>
              <p:cNvSpPr/>
              <p:nvPr/>
            </p:nvSpPr>
            <p:spPr>
              <a:xfrm>
                <a:off x="6133507" y="1032612"/>
                <a:ext cx="49338" cy="49338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2724" extrusionOk="0">
                    <a:moveTo>
                      <a:pt x="1246" y="0"/>
                    </a:moveTo>
                    <a:cubicBezTo>
                      <a:pt x="1054" y="0"/>
                      <a:pt x="899" y="155"/>
                      <a:pt x="899" y="347"/>
                    </a:cubicBezTo>
                    <a:lnTo>
                      <a:pt x="899" y="899"/>
                    </a:lnTo>
                    <a:lnTo>
                      <a:pt x="347" y="899"/>
                    </a:lnTo>
                    <a:cubicBezTo>
                      <a:pt x="156" y="899"/>
                      <a:pt x="0" y="1054"/>
                      <a:pt x="0" y="1246"/>
                    </a:cubicBezTo>
                    <a:lnTo>
                      <a:pt x="0" y="1478"/>
                    </a:lnTo>
                    <a:cubicBezTo>
                      <a:pt x="0" y="1670"/>
                      <a:pt x="156" y="1825"/>
                      <a:pt x="347" y="1825"/>
                    </a:cubicBezTo>
                    <a:lnTo>
                      <a:pt x="899" y="1825"/>
                    </a:lnTo>
                    <a:lnTo>
                      <a:pt x="899" y="2375"/>
                    </a:lnTo>
                    <a:cubicBezTo>
                      <a:pt x="899" y="2567"/>
                      <a:pt x="1054" y="2724"/>
                      <a:pt x="1246" y="2724"/>
                    </a:cubicBezTo>
                    <a:lnTo>
                      <a:pt x="1477" y="2724"/>
                    </a:lnTo>
                    <a:cubicBezTo>
                      <a:pt x="1670" y="2724"/>
                      <a:pt x="1825" y="2567"/>
                      <a:pt x="1825" y="2375"/>
                    </a:cubicBezTo>
                    <a:lnTo>
                      <a:pt x="1825" y="1825"/>
                    </a:lnTo>
                    <a:lnTo>
                      <a:pt x="2376" y="1825"/>
                    </a:lnTo>
                    <a:cubicBezTo>
                      <a:pt x="2567" y="1825"/>
                      <a:pt x="2724" y="1669"/>
                      <a:pt x="2724" y="1477"/>
                    </a:cubicBezTo>
                    <a:lnTo>
                      <a:pt x="2724" y="1246"/>
                    </a:lnTo>
                    <a:cubicBezTo>
                      <a:pt x="2724" y="1054"/>
                      <a:pt x="2567" y="899"/>
                      <a:pt x="2376" y="899"/>
                    </a:cubicBezTo>
                    <a:lnTo>
                      <a:pt x="1825" y="899"/>
                    </a:lnTo>
                    <a:lnTo>
                      <a:pt x="1825" y="347"/>
                    </a:lnTo>
                    <a:cubicBezTo>
                      <a:pt x="1825" y="155"/>
                      <a:pt x="1670" y="0"/>
                      <a:pt x="14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" name="Google Shape;5738;p55">
                <a:extLst>
                  <a:ext uri="{FF2B5EF4-FFF2-40B4-BE49-F238E27FC236}">
                    <a16:creationId xmlns:a16="http://schemas.microsoft.com/office/drawing/2014/main" id="{3EDAC8D0-7988-40BA-84CC-90B1906BAC1F}"/>
                  </a:ext>
                </a:extLst>
              </p:cNvPr>
              <p:cNvSpPr/>
              <p:nvPr/>
            </p:nvSpPr>
            <p:spPr>
              <a:xfrm>
                <a:off x="6230065" y="1446012"/>
                <a:ext cx="49338" cy="49357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2725" extrusionOk="0">
                    <a:moveTo>
                      <a:pt x="1246" y="1"/>
                    </a:moveTo>
                    <a:cubicBezTo>
                      <a:pt x="1054" y="1"/>
                      <a:pt x="899" y="157"/>
                      <a:pt x="899" y="349"/>
                    </a:cubicBezTo>
                    <a:lnTo>
                      <a:pt x="899" y="899"/>
                    </a:lnTo>
                    <a:lnTo>
                      <a:pt x="347" y="899"/>
                    </a:lnTo>
                    <a:cubicBezTo>
                      <a:pt x="156" y="899"/>
                      <a:pt x="1" y="1054"/>
                      <a:pt x="1" y="1248"/>
                    </a:cubicBezTo>
                    <a:lnTo>
                      <a:pt x="1" y="1479"/>
                    </a:lnTo>
                    <a:cubicBezTo>
                      <a:pt x="1" y="1671"/>
                      <a:pt x="156" y="1827"/>
                      <a:pt x="347" y="1827"/>
                    </a:cubicBezTo>
                    <a:lnTo>
                      <a:pt x="899" y="1827"/>
                    </a:lnTo>
                    <a:lnTo>
                      <a:pt x="899" y="2377"/>
                    </a:lnTo>
                    <a:cubicBezTo>
                      <a:pt x="899" y="2569"/>
                      <a:pt x="1054" y="2724"/>
                      <a:pt x="1246" y="2724"/>
                    </a:cubicBezTo>
                    <a:lnTo>
                      <a:pt x="1479" y="2724"/>
                    </a:lnTo>
                    <a:cubicBezTo>
                      <a:pt x="1670" y="2724"/>
                      <a:pt x="1827" y="2569"/>
                      <a:pt x="1827" y="2377"/>
                    </a:cubicBezTo>
                    <a:lnTo>
                      <a:pt x="1827" y="1827"/>
                    </a:lnTo>
                    <a:lnTo>
                      <a:pt x="2377" y="1827"/>
                    </a:lnTo>
                    <a:cubicBezTo>
                      <a:pt x="2569" y="1827"/>
                      <a:pt x="2724" y="1671"/>
                      <a:pt x="2724" y="1479"/>
                    </a:cubicBezTo>
                    <a:lnTo>
                      <a:pt x="2724" y="1248"/>
                    </a:lnTo>
                    <a:cubicBezTo>
                      <a:pt x="2724" y="1054"/>
                      <a:pt x="2569" y="899"/>
                      <a:pt x="2377" y="899"/>
                    </a:cubicBezTo>
                    <a:lnTo>
                      <a:pt x="1827" y="899"/>
                    </a:lnTo>
                    <a:lnTo>
                      <a:pt x="1827" y="349"/>
                    </a:lnTo>
                    <a:cubicBezTo>
                      <a:pt x="1827" y="157"/>
                      <a:pt x="1670" y="1"/>
                      <a:pt x="14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oogle Shape;5698;p55">
              <a:extLst>
                <a:ext uri="{FF2B5EF4-FFF2-40B4-BE49-F238E27FC236}">
                  <a16:creationId xmlns:a16="http://schemas.microsoft.com/office/drawing/2014/main" id="{EDBBA78F-B120-4541-8D73-099F46274551}"/>
                </a:ext>
              </a:extLst>
            </p:cNvPr>
            <p:cNvGrpSpPr/>
            <p:nvPr/>
          </p:nvGrpSpPr>
          <p:grpSpPr>
            <a:xfrm>
              <a:off x="5302345" y="2023672"/>
              <a:ext cx="270893" cy="392370"/>
              <a:chOff x="7438350" y="3493612"/>
              <a:chExt cx="366506" cy="530859"/>
            </a:xfrm>
          </p:grpSpPr>
          <p:sp>
            <p:nvSpPr>
              <p:cNvPr id="174" name="Google Shape;5699;p55">
                <a:extLst>
                  <a:ext uri="{FF2B5EF4-FFF2-40B4-BE49-F238E27FC236}">
                    <a16:creationId xmlns:a16="http://schemas.microsoft.com/office/drawing/2014/main" id="{D8974DAC-B47A-466E-A09E-253DA1FDFBF2}"/>
                  </a:ext>
                </a:extLst>
              </p:cNvPr>
              <p:cNvSpPr/>
              <p:nvPr/>
            </p:nvSpPr>
            <p:spPr>
              <a:xfrm>
                <a:off x="7573270" y="3858452"/>
                <a:ext cx="19308" cy="24597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358" extrusionOk="0">
                    <a:moveTo>
                      <a:pt x="479" y="1"/>
                    </a:moveTo>
                    <a:cubicBezTo>
                      <a:pt x="285" y="141"/>
                      <a:pt x="119" y="261"/>
                      <a:pt x="0" y="345"/>
                    </a:cubicBezTo>
                    <a:cubicBezTo>
                      <a:pt x="594" y="621"/>
                      <a:pt x="966" y="1062"/>
                      <a:pt x="1021" y="1322"/>
                    </a:cubicBezTo>
                    <a:lnTo>
                      <a:pt x="1021" y="1321"/>
                    </a:lnTo>
                    <a:cubicBezTo>
                      <a:pt x="1036" y="1332"/>
                      <a:pt x="1051" y="1344"/>
                      <a:pt x="1065" y="1357"/>
                    </a:cubicBezTo>
                    <a:lnTo>
                      <a:pt x="479" y="1"/>
                    </a:ln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Google Shape;5700;p55">
                <a:extLst>
                  <a:ext uri="{FF2B5EF4-FFF2-40B4-BE49-F238E27FC236}">
                    <a16:creationId xmlns:a16="http://schemas.microsoft.com/office/drawing/2014/main" id="{AA492CFF-917E-40E6-BB4D-977DF4B26143}"/>
                  </a:ext>
                </a:extLst>
              </p:cNvPr>
              <p:cNvSpPr/>
              <p:nvPr/>
            </p:nvSpPr>
            <p:spPr>
              <a:xfrm>
                <a:off x="7551100" y="3835848"/>
                <a:ext cx="4238" cy="23601"/>
              </a:xfrm>
              <a:custGeom>
                <a:avLst/>
                <a:gdLst/>
                <a:ahLst/>
                <a:cxnLst/>
                <a:rect l="l" t="t" r="r" b="b"/>
                <a:pathLst>
                  <a:path w="234" h="1303" extrusionOk="0">
                    <a:moveTo>
                      <a:pt x="233" y="0"/>
                    </a:moveTo>
                    <a:lnTo>
                      <a:pt x="233" y="0"/>
                    </a:lnTo>
                    <a:cubicBezTo>
                      <a:pt x="156" y="24"/>
                      <a:pt x="78" y="46"/>
                      <a:pt x="1" y="72"/>
                    </a:cubicBezTo>
                    <a:cubicBezTo>
                      <a:pt x="11" y="194"/>
                      <a:pt x="37" y="346"/>
                      <a:pt x="55" y="536"/>
                    </a:cubicBezTo>
                    <a:cubicBezTo>
                      <a:pt x="77" y="753"/>
                      <a:pt x="103" y="1009"/>
                      <a:pt x="115" y="1303"/>
                    </a:cubicBezTo>
                    <a:cubicBezTo>
                      <a:pt x="153" y="839"/>
                      <a:pt x="201" y="330"/>
                      <a:pt x="233" y="0"/>
                    </a:cubicBezTo>
                    <a:close/>
                  </a:path>
                </a:pathLst>
              </a:custGeom>
              <a:solidFill>
                <a:srgbClr val="F4F0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Google Shape;5701;p55">
                <a:extLst>
                  <a:ext uri="{FF2B5EF4-FFF2-40B4-BE49-F238E27FC236}">
                    <a16:creationId xmlns:a16="http://schemas.microsoft.com/office/drawing/2014/main" id="{88F3B9EF-8FA7-47E8-9FD7-B84729887051}"/>
                  </a:ext>
                </a:extLst>
              </p:cNvPr>
              <p:cNvSpPr/>
              <p:nvPr/>
            </p:nvSpPr>
            <p:spPr>
              <a:xfrm>
                <a:off x="7438350" y="3836536"/>
                <a:ext cx="366506" cy="187935"/>
              </a:xfrm>
              <a:custGeom>
                <a:avLst/>
                <a:gdLst/>
                <a:ahLst/>
                <a:cxnLst/>
                <a:rect l="l" t="t" r="r" b="b"/>
                <a:pathLst>
                  <a:path w="20235" h="10376" extrusionOk="0">
                    <a:moveTo>
                      <a:pt x="13904" y="0"/>
                    </a:moveTo>
                    <a:lnTo>
                      <a:pt x="13904" y="0"/>
                    </a:lnTo>
                    <a:cubicBezTo>
                      <a:pt x="13939" y="356"/>
                      <a:pt x="13990" y="895"/>
                      <a:pt x="14028" y="1369"/>
                    </a:cubicBezTo>
                    <a:cubicBezTo>
                      <a:pt x="14060" y="1767"/>
                      <a:pt x="13899" y="1893"/>
                      <a:pt x="13690" y="1893"/>
                    </a:cubicBezTo>
                    <a:cubicBezTo>
                      <a:pt x="13486" y="1893"/>
                      <a:pt x="13237" y="1773"/>
                      <a:pt x="13074" y="1669"/>
                    </a:cubicBezTo>
                    <a:cubicBezTo>
                      <a:pt x="13027" y="1638"/>
                      <a:pt x="12921" y="1562"/>
                      <a:pt x="12774" y="1458"/>
                    </a:cubicBezTo>
                    <a:lnTo>
                      <a:pt x="10309" y="6717"/>
                    </a:lnTo>
                    <a:lnTo>
                      <a:pt x="9413" y="4645"/>
                    </a:lnTo>
                    <a:cubicBezTo>
                      <a:pt x="9391" y="4679"/>
                      <a:pt x="9365" y="4711"/>
                      <a:pt x="9334" y="4737"/>
                    </a:cubicBezTo>
                    <a:cubicBezTo>
                      <a:pt x="9340" y="4821"/>
                      <a:pt x="9343" y="4904"/>
                      <a:pt x="9343" y="4991"/>
                    </a:cubicBezTo>
                    <a:cubicBezTo>
                      <a:pt x="9343" y="5680"/>
                      <a:pt x="9169" y="6332"/>
                      <a:pt x="8851" y="6829"/>
                    </a:cubicBezTo>
                    <a:cubicBezTo>
                      <a:pt x="8667" y="7118"/>
                      <a:pt x="8440" y="7338"/>
                      <a:pt x="8184" y="7484"/>
                    </a:cubicBezTo>
                    <a:cubicBezTo>
                      <a:pt x="8185" y="7500"/>
                      <a:pt x="8187" y="7515"/>
                      <a:pt x="8187" y="7531"/>
                    </a:cubicBezTo>
                    <a:cubicBezTo>
                      <a:pt x="8187" y="7767"/>
                      <a:pt x="8005" y="7957"/>
                      <a:pt x="7783" y="7957"/>
                    </a:cubicBezTo>
                    <a:cubicBezTo>
                      <a:pt x="7560" y="7957"/>
                      <a:pt x="7177" y="7767"/>
                      <a:pt x="7177" y="7531"/>
                    </a:cubicBezTo>
                    <a:cubicBezTo>
                      <a:pt x="7177" y="7295"/>
                      <a:pt x="7559" y="7105"/>
                      <a:pt x="7783" y="7105"/>
                    </a:cubicBezTo>
                    <a:cubicBezTo>
                      <a:pt x="7860" y="7105"/>
                      <a:pt x="7936" y="7129"/>
                      <a:pt x="7999" y="7172"/>
                    </a:cubicBezTo>
                    <a:cubicBezTo>
                      <a:pt x="8649" y="6815"/>
                      <a:pt x="8993" y="5882"/>
                      <a:pt x="8993" y="4991"/>
                    </a:cubicBezTo>
                    <a:cubicBezTo>
                      <a:pt x="8993" y="4933"/>
                      <a:pt x="8991" y="4878"/>
                      <a:pt x="8989" y="4824"/>
                    </a:cubicBezTo>
                    <a:cubicBezTo>
                      <a:pt x="8825" y="4780"/>
                      <a:pt x="8703" y="4639"/>
                      <a:pt x="8686" y="4470"/>
                    </a:cubicBezTo>
                    <a:cubicBezTo>
                      <a:pt x="8546" y="3359"/>
                      <a:pt x="7684" y="2725"/>
                      <a:pt x="6319" y="2725"/>
                    </a:cubicBezTo>
                    <a:cubicBezTo>
                      <a:pt x="6308" y="2725"/>
                      <a:pt x="6297" y="2725"/>
                      <a:pt x="6286" y="2725"/>
                    </a:cubicBezTo>
                    <a:lnTo>
                      <a:pt x="6277" y="2725"/>
                    </a:lnTo>
                    <a:cubicBezTo>
                      <a:pt x="5002" y="2772"/>
                      <a:pt x="4200" y="3400"/>
                      <a:pt x="4066" y="4467"/>
                    </a:cubicBezTo>
                    <a:cubicBezTo>
                      <a:pt x="4048" y="4635"/>
                      <a:pt x="3927" y="4775"/>
                      <a:pt x="3763" y="4819"/>
                    </a:cubicBezTo>
                    <a:cubicBezTo>
                      <a:pt x="3760" y="4875"/>
                      <a:pt x="3758" y="4931"/>
                      <a:pt x="3758" y="4988"/>
                    </a:cubicBezTo>
                    <a:cubicBezTo>
                      <a:pt x="3758" y="5877"/>
                      <a:pt x="4102" y="6812"/>
                      <a:pt x="4751" y="7170"/>
                    </a:cubicBezTo>
                    <a:cubicBezTo>
                      <a:pt x="4815" y="7126"/>
                      <a:pt x="4891" y="7101"/>
                      <a:pt x="4969" y="7101"/>
                    </a:cubicBezTo>
                    <a:cubicBezTo>
                      <a:pt x="5191" y="7101"/>
                      <a:pt x="5574" y="7292"/>
                      <a:pt x="5574" y="7528"/>
                    </a:cubicBezTo>
                    <a:cubicBezTo>
                      <a:pt x="5574" y="7762"/>
                      <a:pt x="5191" y="7954"/>
                      <a:pt x="4969" y="7954"/>
                    </a:cubicBezTo>
                    <a:cubicBezTo>
                      <a:pt x="4745" y="7954"/>
                      <a:pt x="4565" y="7762"/>
                      <a:pt x="4565" y="7528"/>
                    </a:cubicBezTo>
                    <a:cubicBezTo>
                      <a:pt x="4565" y="7512"/>
                      <a:pt x="4566" y="7496"/>
                      <a:pt x="4568" y="7481"/>
                    </a:cubicBezTo>
                    <a:cubicBezTo>
                      <a:pt x="4312" y="7335"/>
                      <a:pt x="4085" y="7114"/>
                      <a:pt x="3900" y="6826"/>
                    </a:cubicBezTo>
                    <a:cubicBezTo>
                      <a:pt x="3583" y="6330"/>
                      <a:pt x="3409" y="5675"/>
                      <a:pt x="3409" y="4986"/>
                    </a:cubicBezTo>
                    <a:cubicBezTo>
                      <a:pt x="3409" y="4901"/>
                      <a:pt x="3412" y="4816"/>
                      <a:pt x="3416" y="4733"/>
                    </a:cubicBezTo>
                    <a:cubicBezTo>
                      <a:pt x="3311" y="4638"/>
                      <a:pt x="3258" y="4497"/>
                      <a:pt x="3277" y="4357"/>
                    </a:cubicBezTo>
                    <a:cubicBezTo>
                      <a:pt x="3365" y="3657"/>
                      <a:pt x="3671" y="3059"/>
                      <a:pt x="4161" y="2626"/>
                    </a:cubicBezTo>
                    <a:cubicBezTo>
                      <a:pt x="4158" y="2615"/>
                      <a:pt x="4158" y="2605"/>
                      <a:pt x="4156" y="2595"/>
                    </a:cubicBezTo>
                    <a:cubicBezTo>
                      <a:pt x="4156" y="2277"/>
                      <a:pt x="4794" y="1547"/>
                      <a:pt x="5810" y="1353"/>
                    </a:cubicBezTo>
                    <a:cubicBezTo>
                      <a:pt x="5800" y="1050"/>
                      <a:pt x="5775" y="788"/>
                      <a:pt x="5750" y="552"/>
                    </a:cubicBezTo>
                    <a:cubicBezTo>
                      <a:pt x="5738" y="428"/>
                      <a:pt x="5727" y="312"/>
                      <a:pt x="5719" y="204"/>
                    </a:cubicBezTo>
                    <a:cubicBezTo>
                      <a:pt x="4948" y="483"/>
                      <a:pt x="4096" y="871"/>
                      <a:pt x="3123" y="1410"/>
                    </a:cubicBezTo>
                    <a:cubicBezTo>
                      <a:pt x="1792" y="2147"/>
                      <a:pt x="0" y="2561"/>
                      <a:pt x="0" y="4533"/>
                    </a:cubicBezTo>
                    <a:lnTo>
                      <a:pt x="0" y="8596"/>
                    </a:lnTo>
                    <a:cubicBezTo>
                      <a:pt x="0" y="9615"/>
                      <a:pt x="1039" y="10376"/>
                      <a:pt x="2504" y="10376"/>
                    </a:cubicBezTo>
                    <a:lnTo>
                      <a:pt x="17731" y="10376"/>
                    </a:lnTo>
                    <a:cubicBezTo>
                      <a:pt x="19196" y="10376"/>
                      <a:pt x="20235" y="9615"/>
                      <a:pt x="20235" y="8596"/>
                    </a:cubicBezTo>
                    <a:lnTo>
                      <a:pt x="20235" y="4533"/>
                    </a:lnTo>
                    <a:cubicBezTo>
                      <a:pt x="20235" y="2563"/>
                      <a:pt x="18442" y="2149"/>
                      <a:pt x="17112" y="1411"/>
                    </a:cubicBezTo>
                    <a:cubicBezTo>
                      <a:pt x="16742" y="1206"/>
                      <a:pt x="16390" y="1023"/>
                      <a:pt x="16052" y="859"/>
                    </a:cubicBezTo>
                    <a:lnTo>
                      <a:pt x="16052" y="859"/>
                    </a:lnTo>
                    <a:cubicBezTo>
                      <a:pt x="16216" y="1445"/>
                      <a:pt x="16286" y="2065"/>
                      <a:pt x="16276" y="2500"/>
                    </a:cubicBezTo>
                    <a:lnTo>
                      <a:pt x="16276" y="2517"/>
                    </a:lnTo>
                    <a:cubicBezTo>
                      <a:pt x="17232" y="2800"/>
                      <a:pt x="17807" y="3773"/>
                      <a:pt x="17593" y="4748"/>
                    </a:cubicBezTo>
                    <a:cubicBezTo>
                      <a:pt x="17400" y="5630"/>
                      <a:pt x="16618" y="6240"/>
                      <a:pt x="15740" y="6240"/>
                    </a:cubicBezTo>
                    <a:cubicBezTo>
                      <a:pt x="15649" y="6240"/>
                      <a:pt x="15557" y="6233"/>
                      <a:pt x="15464" y="6220"/>
                    </a:cubicBezTo>
                    <a:cubicBezTo>
                      <a:pt x="14478" y="6078"/>
                      <a:pt x="13769" y="5198"/>
                      <a:pt x="13840" y="4203"/>
                    </a:cubicBezTo>
                    <a:cubicBezTo>
                      <a:pt x="13911" y="3210"/>
                      <a:pt x="14738" y="2440"/>
                      <a:pt x="15736" y="2438"/>
                    </a:cubicBezTo>
                    <a:lnTo>
                      <a:pt x="15745" y="2438"/>
                    </a:lnTo>
                    <a:cubicBezTo>
                      <a:pt x="15755" y="1859"/>
                      <a:pt x="15694" y="1145"/>
                      <a:pt x="15482" y="595"/>
                    </a:cubicBezTo>
                    <a:cubicBezTo>
                      <a:pt x="14968" y="365"/>
                      <a:pt x="14443" y="167"/>
                      <a:pt x="139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Google Shape;5702;p55">
                <a:extLst>
                  <a:ext uri="{FF2B5EF4-FFF2-40B4-BE49-F238E27FC236}">
                    <a16:creationId xmlns:a16="http://schemas.microsoft.com/office/drawing/2014/main" id="{3CE9F7C7-5D20-4D44-B89C-03541CFF1E56}"/>
                  </a:ext>
                </a:extLst>
              </p:cNvPr>
              <p:cNvSpPr/>
              <p:nvPr/>
            </p:nvSpPr>
            <p:spPr>
              <a:xfrm>
                <a:off x="7581928" y="3828458"/>
                <a:ext cx="87809" cy="129758"/>
              </a:xfrm>
              <a:custGeom>
                <a:avLst/>
                <a:gdLst/>
                <a:ahLst/>
                <a:cxnLst/>
                <a:rect l="l" t="t" r="r" b="b"/>
                <a:pathLst>
                  <a:path w="4848" h="7164" extrusionOk="0">
                    <a:moveTo>
                      <a:pt x="2251" y="0"/>
                    </a:moveTo>
                    <a:lnTo>
                      <a:pt x="2247" y="3"/>
                    </a:lnTo>
                    <a:cubicBezTo>
                      <a:pt x="2161" y="66"/>
                      <a:pt x="835" y="1048"/>
                      <a:pt x="1" y="1655"/>
                    </a:cubicBezTo>
                    <a:lnTo>
                      <a:pt x="587" y="3013"/>
                    </a:lnTo>
                    <a:cubicBezTo>
                      <a:pt x="611" y="3031"/>
                      <a:pt x="634" y="3051"/>
                      <a:pt x="656" y="3070"/>
                    </a:cubicBezTo>
                    <a:cubicBezTo>
                      <a:pt x="1151" y="3503"/>
                      <a:pt x="1460" y="4103"/>
                      <a:pt x="1547" y="4806"/>
                    </a:cubicBezTo>
                    <a:cubicBezTo>
                      <a:pt x="1561" y="4905"/>
                      <a:pt x="1539" y="5005"/>
                      <a:pt x="1486" y="5091"/>
                    </a:cubicBezTo>
                    <a:lnTo>
                      <a:pt x="2382" y="7163"/>
                    </a:lnTo>
                    <a:lnTo>
                      <a:pt x="4847" y="1904"/>
                    </a:lnTo>
                    <a:cubicBezTo>
                      <a:pt x="4107" y="1371"/>
                      <a:pt x="2358" y="76"/>
                      <a:pt x="2259" y="3"/>
                    </a:cubicBezTo>
                    <a:cubicBezTo>
                      <a:pt x="2257" y="2"/>
                      <a:pt x="2256" y="0"/>
                      <a:pt x="2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Google Shape;5703;p55">
                <a:extLst>
                  <a:ext uri="{FF2B5EF4-FFF2-40B4-BE49-F238E27FC236}">
                    <a16:creationId xmlns:a16="http://schemas.microsoft.com/office/drawing/2014/main" id="{AC653D89-6286-44AD-AD42-5601C1F8DB0D}"/>
                  </a:ext>
                </a:extLst>
              </p:cNvPr>
              <p:cNvSpPr/>
              <p:nvPr/>
            </p:nvSpPr>
            <p:spPr>
              <a:xfrm>
                <a:off x="7581692" y="3783611"/>
                <a:ext cx="82050" cy="44828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475" extrusionOk="0">
                    <a:moveTo>
                      <a:pt x="0" y="0"/>
                    </a:moveTo>
                    <a:lnTo>
                      <a:pt x="0" y="1125"/>
                    </a:lnTo>
                    <a:lnTo>
                      <a:pt x="8" y="1119"/>
                    </a:lnTo>
                    <a:lnTo>
                      <a:pt x="2260" y="2472"/>
                    </a:lnTo>
                    <a:lnTo>
                      <a:pt x="2266" y="2475"/>
                    </a:lnTo>
                    <a:lnTo>
                      <a:pt x="2272" y="2472"/>
                    </a:lnTo>
                    <a:lnTo>
                      <a:pt x="4524" y="1119"/>
                    </a:lnTo>
                    <a:lnTo>
                      <a:pt x="4530" y="1125"/>
                    </a:lnTo>
                    <a:lnTo>
                      <a:pt x="4530" y="0"/>
                    </a:lnTo>
                    <a:cubicBezTo>
                      <a:pt x="3833" y="411"/>
                      <a:pt x="3066" y="651"/>
                      <a:pt x="2266" y="651"/>
                    </a:cubicBezTo>
                    <a:cubicBezTo>
                      <a:pt x="1464" y="651"/>
                      <a:pt x="698" y="41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Google Shape;5704;p55">
                <a:extLst>
                  <a:ext uri="{FF2B5EF4-FFF2-40B4-BE49-F238E27FC236}">
                    <a16:creationId xmlns:a16="http://schemas.microsoft.com/office/drawing/2014/main" id="{F21F145C-EDFC-4372-B02B-DC6B0E76799F}"/>
                  </a:ext>
                </a:extLst>
              </p:cNvPr>
              <p:cNvSpPr/>
              <p:nvPr/>
            </p:nvSpPr>
            <p:spPr>
              <a:xfrm>
                <a:off x="7622699" y="3828422"/>
                <a:ext cx="72" cy="54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2" y="1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D6C6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Google Shape;5705;p55">
                <a:extLst>
                  <a:ext uri="{FF2B5EF4-FFF2-40B4-BE49-F238E27FC236}">
                    <a16:creationId xmlns:a16="http://schemas.microsoft.com/office/drawing/2014/main" id="{E1CAD975-81CC-4E9D-88AF-08D8D6FE144F}"/>
                  </a:ext>
                </a:extLst>
              </p:cNvPr>
              <p:cNvSpPr/>
              <p:nvPr/>
            </p:nvSpPr>
            <p:spPr>
              <a:xfrm>
                <a:off x="7522193" y="3603464"/>
                <a:ext cx="202860" cy="191974"/>
              </a:xfrm>
              <a:custGeom>
                <a:avLst/>
                <a:gdLst/>
                <a:ahLst/>
                <a:cxnLst/>
                <a:rect l="l" t="t" r="r" b="b"/>
                <a:pathLst>
                  <a:path w="11200" h="10599" extrusionOk="0">
                    <a:moveTo>
                      <a:pt x="8058" y="1"/>
                    </a:moveTo>
                    <a:cubicBezTo>
                      <a:pt x="7379" y="550"/>
                      <a:pt x="5612" y="1571"/>
                      <a:pt x="4270" y="1878"/>
                    </a:cubicBezTo>
                    <a:cubicBezTo>
                      <a:pt x="4210" y="1892"/>
                      <a:pt x="4139" y="1900"/>
                      <a:pt x="4071" y="1900"/>
                    </a:cubicBezTo>
                    <a:cubicBezTo>
                      <a:pt x="3885" y="1900"/>
                      <a:pt x="3731" y="1839"/>
                      <a:pt x="3931" y="1671"/>
                    </a:cubicBezTo>
                    <a:cubicBezTo>
                      <a:pt x="4166" y="1473"/>
                      <a:pt x="4283" y="1212"/>
                      <a:pt x="4368" y="949"/>
                    </a:cubicBezTo>
                    <a:cubicBezTo>
                      <a:pt x="4380" y="913"/>
                      <a:pt x="4372" y="897"/>
                      <a:pt x="4348" y="897"/>
                    </a:cubicBezTo>
                    <a:cubicBezTo>
                      <a:pt x="4169" y="897"/>
                      <a:pt x="3086" y="1789"/>
                      <a:pt x="2264" y="2219"/>
                    </a:cubicBezTo>
                    <a:cubicBezTo>
                      <a:pt x="2134" y="2287"/>
                      <a:pt x="1927" y="2382"/>
                      <a:pt x="1827" y="2382"/>
                    </a:cubicBezTo>
                    <a:cubicBezTo>
                      <a:pt x="1744" y="2382"/>
                      <a:pt x="1734" y="2317"/>
                      <a:pt x="1901" y="2118"/>
                    </a:cubicBezTo>
                    <a:cubicBezTo>
                      <a:pt x="2125" y="1852"/>
                      <a:pt x="2144" y="1663"/>
                      <a:pt x="2159" y="1455"/>
                    </a:cubicBezTo>
                    <a:lnTo>
                      <a:pt x="2159" y="1455"/>
                    </a:lnTo>
                    <a:cubicBezTo>
                      <a:pt x="833" y="2181"/>
                      <a:pt x="856" y="3169"/>
                      <a:pt x="858" y="4299"/>
                    </a:cubicBezTo>
                    <a:cubicBezTo>
                      <a:pt x="859" y="4884"/>
                      <a:pt x="671" y="5227"/>
                      <a:pt x="505" y="5227"/>
                    </a:cubicBezTo>
                    <a:cubicBezTo>
                      <a:pt x="391" y="5227"/>
                      <a:pt x="288" y="5067"/>
                      <a:pt x="262" y="4713"/>
                    </a:cubicBezTo>
                    <a:cubicBezTo>
                      <a:pt x="189" y="5058"/>
                      <a:pt x="97" y="5279"/>
                      <a:pt x="0" y="5374"/>
                    </a:cubicBezTo>
                    <a:cubicBezTo>
                      <a:pt x="520" y="7258"/>
                      <a:pt x="1734" y="9028"/>
                      <a:pt x="3287" y="9946"/>
                    </a:cubicBezTo>
                    <a:cubicBezTo>
                      <a:pt x="3985" y="10359"/>
                      <a:pt x="4750" y="10599"/>
                      <a:pt x="5552" y="10599"/>
                    </a:cubicBezTo>
                    <a:cubicBezTo>
                      <a:pt x="6354" y="10599"/>
                      <a:pt x="7119" y="10359"/>
                      <a:pt x="7816" y="9946"/>
                    </a:cubicBezTo>
                    <a:lnTo>
                      <a:pt x="7815" y="9946"/>
                    </a:lnTo>
                    <a:cubicBezTo>
                      <a:pt x="9474" y="8966"/>
                      <a:pt x="10747" y="7010"/>
                      <a:pt x="11199" y="4987"/>
                    </a:cubicBezTo>
                    <a:cubicBezTo>
                      <a:pt x="11097" y="4766"/>
                      <a:pt x="10984" y="4401"/>
                      <a:pt x="10851" y="3892"/>
                    </a:cubicBezTo>
                    <a:cubicBezTo>
                      <a:pt x="10828" y="4035"/>
                      <a:pt x="10815" y="4160"/>
                      <a:pt x="10817" y="4253"/>
                    </a:cubicBezTo>
                    <a:cubicBezTo>
                      <a:pt x="10831" y="4646"/>
                      <a:pt x="10653" y="5060"/>
                      <a:pt x="10499" y="5060"/>
                    </a:cubicBezTo>
                    <a:cubicBezTo>
                      <a:pt x="10387" y="5060"/>
                      <a:pt x="10288" y="4841"/>
                      <a:pt x="10285" y="4236"/>
                    </a:cubicBezTo>
                    <a:cubicBezTo>
                      <a:pt x="10279" y="2993"/>
                      <a:pt x="8188" y="78"/>
                      <a:pt x="80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Google Shape;5706;p55">
                <a:extLst>
                  <a:ext uri="{FF2B5EF4-FFF2-40B4-BE49-F238E27FC236}">
                    <a16:creationId xmlns:a16="http://schemas.microsoft.com/office/drawing/2014/main" id="{995B5920-85F9-4CDA-ABE1-A7A1DC0536EE}"/>
                  </a:ext>
                </a:extLst>
              </p:cNvPr>
              <p:cNvSpPr/>
              <p:nvPr/>
            </p:nvSpPr>
            <p:spPr>
              <a:xfrm>
                <a:off x="7674464" y="3814620"/>
                <a:ext cx="58884" cy="67523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3728" extrusionOk="0">
                    <a:moveTo>
                      <a:pt x="0" y="0"/>
                    </a:moveTo>
                    <a:lnTo>
                      <a:pt x="527" y="523"/>
                    </a:lnTo>
                    <a:cubicBezTo>
                      <a:pt x="1420" y="666"/>
                      <a:pt x="1609" y="755"/>
                      <a:pt x="2065" y="1190"/>
                    </a:cubicBezTo>
                    <a:lnTo>
                      <a:pt x="2067" y="1191"/>
                    </a:lnTo>
                    <a:cubicBezTo>
                      <a:pt x="2228" y="1345"/>
                      <a:pt x="2350" y="1559"/>
                      <a:pt x="2446" y="1805"/>
                    </a:cubicBezTo>
                    <a:cubicBezTo>
                      <a:pt x="2658" y="2355"/>
                      <a:pt x="2719" y="3069"/>
                      <a:pt x="2709" y="3648"/>
                    </a:cubicBezTo>
                    <a:cubicBezTo>
                      <a:pt x="2889" y="3650"/>
                      <a:pt x="3068" y="3676"/>
                      <a:pt x="3240" y="3727"/>
                    </a:cubicBezTo>
                    <a:lnTo>
                      <a:pt x="3240" y="3710"/>
                    </a:lnTo>
                    <a:cubicBezTo>
                      <a:pt x="3250" y="3275"/>
                      <a:pt x="3179" y="2655"/>
                      <a:pt x="3016" y="2069"/>
                    </a:cubicBezTo>
                    <a:cubicBezTo>
                      <a:pt x="2839" y="1434"/>
                      <a:pt x="2554" y="842"/>
                      <a:pt x="2146" y="569"/>
                    </a:cubicBezTo>
                    <a:cubicBezTo>
                      <a:pt x="1364" y="51"/>
                      <a:pt x="451" y="7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Google Shape;5707;p55">
                <a:extLst>
                  <a:ext uri="{FF2B5EF4-FFF2-40B4-BE49-F238E27FC236}">
                    <a16:creationId xmlns:a16="http://schemas.microsoft.com/office/drawing/2014/main" id="{B1A40A5A-73E6-4ADE-B694-199A85BEFCB1}"/>
                  </a:ext>
                </a:extLst>
              </p:cNvPr>
              <p:cNvSpPr/>
              <p:nvPr/>
            </p:nvSpPr>
            <p:spPr>
              <a:xfrm>
                <a:off x="7509912" y="3558165"/>
                <a:ext cx="228435" cy="143596"/>
              </a:xfrm>
              <a:custGeom>
                <a:avLst/>
                <a:gdLst/>
                <a:ahLst/>
                <a:cxnLst/>
                <a:rect l="l" t="t" r="r" b="b"/>
                <a:pathLst>
                  <a:path w="12612" h="7928" extrusionOk="0">
                    <a:moveTo>
                      <a:pt x="2165" y="1"/>
                    </a:moveTo>
                    <a:cubicBezTo>
                      <a:pt x="1555" y="509"/>
                      <a:pt x="1063" y="1142"/>
                      <a:pt x="722" y="1858"/>
                    </a:cubicBezTo>
                    <a:cubicBezTo>
                      <a:pt x="1" y="3364"/>
                      <a:pt x="15" y="5429"/>
                      <a:pt x="72" y="6242"/>
                    </a:cubicBezTo>
                    <a:cubicBezTo>
                      <a:pt x="152" y="7366"/>
                      <a:pt x="357" y="7927"/>
                      <a:pt x="565" y="7927"/>
                    </a:cubicBezTo>
                    <a:cubicBezTo>
                      <a:pt x="602" y="7927"/>
                      <a:pt x="640" y="7909"/>
                      <a:pt x="677" y="7872"/>
                    </a:cubicBezTo>
                    <a:cubicBezTo>
                      <a:pt x="772" y="7777"/>
                      <a:pt x="864" y="7558"/>
                      <a:pt x="937" y="7211"/>
                    </a:cubicBezTo>
                    <a:lnTo>
                      <a:pt x="939" y="7212"/>
                    </a:lnTo>
                    <a:cubicBezTo>
                      <a:pt x="964" y="7566"/>
                      <a:pt x="1068" y="7727"/>
                      <a:pt x="1181" y="7727"/>
                    </a:cubicBezTo>
                    <a:cubicBezTo>
                      <a:pt x="1347" y="7727"/>
                      <a:pt x="1535" y="7385"/>
                      <a:pt x="1534" y="6798"/>
                    </a:cubicBezTo>
                    <a:cubicBezTo>
                      <a:pt x="1533" y="5670"/>
                      <a:pt x="1509" y="4681"/>
                      <a:pt x="2835" y="3955"/>
                    </a:cubicBezTo>
                    <a:lnTo>
                      <a:pt x="2835" y="3955"/>
                    </a:lnTo>
                    <a:cubicBezTo>
                      <a:pt x="2821" y="4164"/>
                      <a:pt x="2801" y="4352"/>
                      <a:pt x="2578" y="4618"/>
                    </a:cubicBezTo>
                    <a:cubicBezTo>
                      <a:pt x="2410" y="4817"/>
                      <a:pt x="2421" y="4882"/>
                      <a:pt x="2504" y="4882"/>
                    </a:cubicBezTo>
                    <a:cubicBezTo>
                      <a:pt x="2605" y="4882"/>
                      <a:pt x="2811" y="4788"/>
                      <a:pt x="2941" y="4720"/>
                    </a:cubicBezTo>
                    <a:cubicBezTo>
                      <a:pt x="3762" y="4288"/>
                      <a:pt x="4844" y="3398"/>
                      <a:pt x="5024" y="3398"/>
                    </a:cubicBezTo>
                    <a:cubicBezTo>
                      <a:pt x="5048" y="3398"/>
                      <a:pt x="5056" y="3414"/>
                      <a:pt x="5045" y="3450"/>
                    </a:cubicBezTo>
                    <a:cubicBezTo>
                      <a:pt x="4960" y="3712"/>
                      <a:pt x="4843" y="3973"/>
                      <a:pt x="4607" y="4170"/>
                    </a:cubicBezTo>
                    <a:cubicBezTo>
                      <a:pt x="4408" y="4339"/>
                      <a:pt x="4561" y="4400"/>
                      <a:pt x="4747" y="4400"/>
                    </a:cubicBezTo>
                    <a:cubicBezTo>
                      <a:pt x="4815" y="4400"/>
                      <a:pt x="4886" y="4392"/>
                      <a:pt x="4947" y="4378"/>
                    </a:cubicBezTo>
                    <a:cubicBezTo>
                      <a:pt x="6290" y="4071"/>
                      <a:pt x="8055" y="3049"/>
                      <a:pt x="8734" y="2500"/>
                    </a:cubicBezTo>
                    <a:cubicBezTo>
                      <a:pt x="8864" y="2579"/>
                      <a:pt x="10955" y="5493"/>
                      <a:pt x="10961" y="6735"/>
                    </a:cubicBezTo>
                    <a:cubicBezTo>
                      <a:pt x="10964" y="7341"/>
                      <a:pt x="11063" y="7560"/>
                      <a:pt x="11175" y="7560"/>
                    </a:cubicBezTo>
                    <a:cubicBezTo>
                      <a:pt x="11329" y="7560"/>
                      <a:pt x="11508" y="7147"/>
                      <a:pt x="11494" y="6754"/>
                    </a:cubicBezTo>
                    <a:cubicBezTo>
                      <a:pt x="11491" y="6659"/>
                      <a:pt x="11504" y="6535"/>
                      <a:pt x="11528" y="6391"/>
                    </a:cubicBezTo>
                    <a:cubicBezTo>
                      <a:pt x="11661" y="6902"/>
                      <a:pt x="11775" y="7265"/>
                      <a:pt x="11876" y="7488"/>
                    </a:cubicBezTo>
                    <a:cubicBezTo>
                      <a:pt x="11956" y="7661"/>
                      <a:pt x="12028" y="7747"/>
                      <a:pt x="12095" y="7747"/>
                    </a:cubicBezTo>
                    <a:cubicBezTo>
                      <a:pt x="12239" y="7747"/>
                      <a:pt x="12362" y="7354"/>
                      <a:pt x="12495" y="6588"/>
                    </a:cubicBezTo>
                    <a:cubicBezTo>
                      <a:pt x="12612" y="5913"/>
                      <a:pt x="12590" y="4193"/>
                      <a:pt x="11956" y="2636"/>
                    </a:cubicBezTo>
                    <a:cubicBezTo>
                      <a:pt x="11615" y="1798"/>
                      <a:pt x="11116" y="986"/>
                      <a:pt x="10458" y="311"/>
                    </a:cubicBezTo>
                    <a:cubicBezTo>
                      <a:pt x="10442" y="368"/>
                      <a:pt x="10426" y="421"/>
                      <a:pt x="10411" y="469"/>
                    </a:cubicBezTo>
                    <a:cubicBezTo>
                      <a:pt x="10209" y="1142"/>
                      <a:pt x="9653" y="1662"/>
                      <a:pt x="8718" y="1662"/>
                    </a:cubicBezTo>
                    <a:lnTo>
                      <a:pt x="3997" y="1662"/>
                    </a:lnTo>
                    <a:cubicBezTo>
                      <a:pt x="3062" y="1662"/>
                      <a:pt x="2504" y="1142"/>
                      <a:pt x="2304" y="469"/>
                    </a:cubicBezTo>
                    <a:cubicBezTo>
                      <a:pt x="2266" y="342"/>
                      <a:pt x="2218" y="179"/>
                      <a:pt x="21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Google Shape;5708;p55">
                <a:extLst>
                  <a:ext uri="{FF2B5EF4-FFF2-40B4-BE49-F238E27FC236}">
                    <a16:creationId xmlns:a16="http://schemas.microsoft.com/office/drawing/2014/main" id="{714D2479-9EEE-4413-8CD2-880935353AFE}"/>
                  </a:ext>
                </a:extLst>
              </p:cNvPr>
              <p:cNvSpPr/>
              <p:nvPr/>
            </p:nvSpPr>
            <p:spPr>
              <a:xfrm>
                <a:off x="7534582" y="3493612"/>
                <a:ext cx="180980" cy="94692"/>
              </a:xfrm>
              <a:custGeom>
                <a:avLst/>
                <a:gdLst/>
                <a:ahLst/>
                <a:cxnLst/>
                <a:rect l="l" t="t" r="r" b="b"/>
                <a:pathLst>
                  <a:path w="9992" h="5228" extrusionOk="0">
                    <a:moveTo>
                      <a:pt x="5108" y="1297"/>
                    </a:moveTo>
                    <a:cubicBezTo>
                      <a:pt x="5294" y="1297"/>
                      <a:pt x="5445" y="1447"/>
                      <a:pt x="5445" y="1633"/>
                    </a:cubicBezTo>
                    <a:lnTo>
                      <a:pt x="5445" y="2166"/>
                    </a:lnTo>
                    <a:lnTo>
                      <a:pt x="5977" y="2166"/>
                    </a:lnTo>
                    <a:cubicBezTo>
                      <a:pt x="5978" y="2166"/>
                      <a:pt x="5979" y="2166"/>
                      <a:pt x="5980" y="2166"/>
                    </a:cubicBezTo>
                    <a:cubicBezTo>
                      <a:pt x="6163" y="2166"/>
                      <a:pt x="6313" y="2316"/>
                      <a:pt x="6313" y="2501"/>
                    </a:cubicBezTo>
                    <a:lnTo>
                      <a:pt x="6313" y="2725"/>
                    </a:lnTo>
                    <a:cubicBezTo>
                      <a:pt x="6313" y="2911"/>
                      <a:pt x="6163" y="3061"/>
                      <a:pt x="5977" y="3061"/>
                    </a:cubicBezTo>
                    <a:lnTo>
                      <a:pt x="5445" y="3061"/>
                    </a:lnTo>
                    <a:lnTo>
                      <a:pt x="5445" y="3594"/>
                    </a:lnTo>
                    <a:cubicBezTo>
                      <a:pt x="5445" y="3780"/>
                      <a:pt x="5294" y="3929"/>
                      <a:pt x="5108" y="3929"/>
                    </a:cubicBezTo>
                    <a:lnTo>
                      <a:pt x="4884" y="3929"/>
                    </a:lnTo>
                    <a:cubicBezTo>
                      <a:pt x="4698" y="3929"/>
                      <a:pt x="4548" y="3779"/>
                      <a:pt x="4548" y="3594"/>
                    </a:cubicBezTo>
                    <a:lnTo>
                      <a:pt x="4548" y="3061"/>
                    </a:lnTo>
                    <a:lnTo>
                      <a:pt x="4015" y="3061"/>
                    </a:lnTo>
                    <a:cubicBezTo>
                      <a:pt x="3831" y="3061"/>
                      <a:pt x="3680" y="2911"/>
                      <a:pt x="3680" y="2726"/>
                    </a:cubicBezTo>
                    <a:lnTo>
                      <a:pt x="3680" y="2501"/>
                    </a:lnTo>
                    <a:cubicBezTo>
                      <a:pt x="3680" y="2315"/>
                      <a:pt x="3831" y="2166"/>
                      <a:pt x="4015" y="2166"/>
                    </a:cubicBezTo>
                    <a:lnTo>
                      <a:pt x="4548" y="2166"/>
                    </a:lnTo>
                    <a:lnTo>
                      <a:pt x="4548" y="1633"/>
                    </a:lnTo>
                    <a:cubicBezTo>
                      <a:pt x="4548" y="1447"/>
                      <a:pt x="4698" y="1297"/>
                      <a:pt x="4884" y="1297"/>
                    </a:cubicBezTo>
                    <a:close/>
                    <a:moveTo>
                      <a:pt x="1384" y="0"/>
                    </a:moveTo>
                    <a:cubicBezTo>
                      <a:pt x="449" y="0"/>
                      <a:pt x="1" y="969"/>
                      <a:pt x="270" y="1771"/>
                    </a:cubicBezTo>
                    <a:cubicBezTo>
                      <a:pt x="270" y="1771"/>
                      <a:pt x="579" y="2813"/>
                      <a:pt x="803" y="3566"/>
                    </a:cubicBezTo>
                    <a:cubicBezTo>
                      <a:pt x="856" y="3745"/>
                      <a:pt x="904" y="3906"/>
                      <a:pt x="942" y="4035"/>
                    </a:cubicBezTo>
                    <a:cubicBezTo>
                      <a:pt x="1144" y="4708"/>
                      <a:pt x="1700" y="5227"/>
                      <a:pt x="2635" y="5227"/>
                    </a:cubicBezTo>
                    <a:lnTo>
                      <a:pt x="7356" y="5227"/>
                    </a:lnTo>
                    <a:cubicBezTo>
                      <a:pt x="8291" y="5227"/>
                      <a:pt x="8849" y="4708"/>
                      <a:pt x="9049" y="4035"/>
                    </a:cubicBezTo>
                    <a:cubicBezTo>
                      <a:pt x="9064" y="3986"/>
                      <a:pt x="9080" y="3934"/>
                      <a:pt x="9097" y="3877"/>
                    </a:cubicBezTo>
                    <a:cubicBezTo>
                      <a:pt x="9315" y="3142"/>
                      <a:pt x="9721" y="1771"/>
                      <a:pt x="9721" y="1771"/>
                    </a:cubicBezTo>
                    <a:cubicBezTo>
                      <a:pt x="9992" y="969"/>
                      <a:pt x="9544" y="0"/>
                      <a:pt x="86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Google Shape;5709;p55">
                <a:extLst>
                  <a:ext uri="{FF2B5EF4-FFF2-40B4-BE49-F238E27FC236}">
                    <a16:creationId xmlns:a16="http://schemas.microsoft.com/office/drawing/2014/main" id="{C6978B26-B308-4287-8946-321A68AA721F}"/>
                  </a:ext>
                </a:extLst>
              </p:cNvPr>
              <p:cNvSpPr/>
              <p:nvPr/>
            </p:nvSpPr>
            <p:spPr>
              <a:xfrm>
                <a:off x="7601217" y="3517086"/>
                <a:ext cx="47708" cy="47726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2635" extrusionOk="0">
                    <a:moveTo>
                      <a:pt x="1205" y="1"/>
                    </a:moveTo>
                    <a:cubicBezTo>
                      <a:pt x="1019" y="1"/>
                      <a:pt x="869" y="151"/>
                      <a:pt x="869" y="337"/>
                    </a:cubicBezTo>
                    <a:lnTo>
                      <a:pt x="869" y="870"/>
                    </a:lnTo>
                    <a:lnTo>
                      <a:pt x="336" y="870"/>
                    </a:lnTo>
                    <a:cubicBezTo>
                      <a:pt x="335" y="870"/>
                      <a:pt x="334" y="870"/>
                      <a:pt x="333" y="870"/>
                    </a:cubicBezTo>
                    <a:cubicBezTo>
                      <a:pt x="150" y="870"/>
                      <a:pt x="1" y="1020"/>
                      <a:pt x="1" y="1205"/>
                    </a:cubicBezTo>
                    <a:lnTo>
                      <a:pt x="1" y="1430"/>
                    </a:lnTo>
                    <a:cubicBezTo>
                      <a:pt x="1" y="1615"/>
                      <a:pt x="152" y="1765"/>
                      <a:pt x="336" y="1765"/>
                    </a:cubicBezTo>
                    <a:lnTo>
                      <a:pt x="869" y="1765"/>
                    </a:lnTo>
                    <a:lnTo>
                      <a:pt x="869" y="2298"/>
                    </a:lnTo>
                    <a:cubicBezTo>
                      <a:pt x="869" y="2484"/>
                      <a:pt x="1019" y="2635"/>
                      <a:pt x="1205" y="2635"/>
                    </a:cubicBezTo>
                    <a:lnTo>
                      <a:pt x="1429" y="2635"/>
                    </a:lnTo>
                    <a:cubicBezTo>
                      <a:pt x="1615" y="2635"/>
                      <a:pt x="1766" y="2484"/>
                      <a:pt x="1766" y="2298"/>
                    </a:cubicBezTo>
                    <a:lnTo>
                      <a:pt x="1766" y="1765"/>
                    </a:lnTo>
                    <a:lnTo>
                      <a:pt x="2298" y="1765"/>
                    </a:lnTo>
                    <a:cubicBezTo>
                      <a:pt x="2484" y="1765"/>
                      <a:pt x="2634" y="1615"/>
                      <a:pt x="2634" y="1430"/>
                    </a:cubicBezTo>
                    <a:lnTo>
                      <a:pt x="2634" y="1205"/>
                    </a:lnTo>
                    <a:cubicBezTo>
                      <a:pt x="2634" y="1019"/>
                      <a:pt x="2483" y="870"/>
                      <a:pt x="2298" y="870"/>
                    </a:cubicBezTo>
                    <a:lnTo>
                      <a:pt x="1766" y="870"/>
                    </a:lnTo>
                    <a:lnTo>
                      <a:pt x="1766" y="337"/>
                    </a:lnTo>
                    <a:cubicBezTo>
                      <a:pt x="1764" y="151"/>
                      <a:pt x="1615" y="1"/>
                      <a:pt x="1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Google Shape;5710;p55">
                <a:extLst>
                  <a:ext uri="{FF2B5EF4-FFF2-40B4-BE49-F238E27FC236}">
                    <a16:creationId xmlns:a16="http://schemas.microsoft.com/office/drawing/2014/main" id="{CD716F4B-E7AA-4BCF-A9CF-A24CEC313128}"/>
                  </a:ext>
                </a:extLst>
              </p:cNvPr>
              <p:cNvSpPr/>
              <p:nvPr/>
            </p:nvSpPr>
            <p:spPr>
              <a:xfrm>
                <a:off x="7677924" y="3880368"/>
                <a:ext cx="91015" cy="90889"/>
              </a:xfrm>
              <a:custGeom>
                <a:avLst/>
                <a:gdLst/>
                <a:ahLst/>
                <a:cxnLst/>
                <a:rect l="l" t="t" r="r" b="b"/>
                <a:pathLst>
                  <a:path w="5025" h="5018" extrusionOk="0">
                    <a:moveTo>
                      <a:pt x="2504" y="348"/>
                    </a:moveTo>
                    <a:cubicBezTo>
                      <a:pt x="2505" y="348"/>
                      <a:pt x="2507" y="348"/>
                      <a:pt x="2508" y="348"/>
                    </a:cubicBezTo>
                    <a:cubicBezTo>
                      <a:pt x="3376" y="348"/>
                      <a:pt x="4079" y="1050"/>
                      <a:pt x="4079" y="1919"/>
                    </a:cubicBezTo>
                    <a:cubicBezTo>
                      <a:pt x="4079" y="2554"/>
                      <a:pt x="3696" y="3128"/>
                      <a:pt x="3109" y="3371"/>
                    </a:cubicBezTo>
                    <a:cubicBezTo>
                      <a:pt x="2915" y="3451"/>
                      <a:pt x="2711" y="3490"/>
                      <a:pt x="2509" y="3490"/>
                    </a:cubicBezTo>
                    <a:cubicBezTo>
                      <a:pt x="2100" y="3490"/>
                      <a:pt x="1698" y="3331"/>
                      <a:pt x="1397" y="3030"/>
                    </a:cubicBezTo>
                    <a:cubicBezTo>
                      <a:pt x="948" y="2581"/>
                      <a:pt x="813" y="1905"/>
                      <a:pt x="1056" y="1316"/>
                    </a:cubicBezTo>
                    <a:cubicBezTo>
                      <a:pt x="1299" y="731"/>
                      <a:pt x="1870" y="348"/>
                      <a:pt x="2504" y="348"/>
                    </a:cubicBezTo>
                    <a:close/>
                    <a:moveTo>
                      <a:pt x="2508" y="1"/>
                    </a:moveTo>
                    <a:cubicBezTo>
                      <a:pt x="1123" y="4"/>
                      <a:pt x="1" y="1128"/>
                      <a:pt x="2" y="2513"/>
                    </a:cubicBezTo>
                    <a:cubicBezTo>
                      <a:pt x="4" y="3898"/>
                      <a:pt x="1128" y="5017"/>
                      <a:pt x="2514" y="5017"/>
                    </a:cubicBezTo>
                    <a:cubicBezTo>
                      <a:pt x="3898" y="5017"/>
                      <a:pt x="5022" y="3898"/>
                      <a:pt x="5023" y="2513"/>
                    </a:cubicBezTo>
                    <a:cubicBezTo>
                      <a:pt x="5025" y="1128"/>
                      <a:pt x="3904" y="4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Google Shape;5711;p55">
                <a:extLst>
                  <a:ext uri="{FF2B5EF4-FFF2-40B4-BE49-F238E27FC236}">
                    <a16:creationId xmlns:a16="http://schemas.microsoft.com/office/drawing/2014/main" id="{29E47AE8-B171-42C4-B3AF-2D6FDE0F22E9}"/>
                  </a:ext>
                </a:extLst>
              </p:cNvPr>
              <p:cNvSpPr/>
              <p:nvPr/>
            </p:nvSpPr>
            <p:spPr>
              <a:xfrm>
                <a:off x="7694913" y="3886708"/>
                <a:ext cx="59101" cy="56837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3138" extrusionOk="0">
                    <a:moveTo>
                      <a:pt x="1570" y="826"/>
                    </a:moveTo>
                    <a:cubicBezTo>
                      <a:pt x="1981" y="826"/>
                      <a:pt x="2313" y="1158"/>
                      <a:pt x="2313" y="1569"/>
                    </a:cubicBezTo>
                    <a:cubicBezTo>
                      <a:pt x="2313" y="1869"/>
                      <a:pt x="2133" y="2142"/>
                      <a:pt x="1855" y="2256"/>
                    </a:cubicBezTo>
                    <a:cubicBezTo>
                      <a:pt x="1763" y="2294"/>
                      <a:pt x="1666" y="2313"/>
                      <a:pt x="1570" y="2313"/>
                    </a:cubicBezTo>
                    <a:cubicBezTo>
                      <a:pt x="1377" y="2313"/>
                      <a:pt x="1187" y="2237"/>
                      <a:pt x="1044" y="2095"/>
                    </a:cubicBezTo>
                    <a:cubicBezTo>
                      <a:pt x="832" y="1883"/>
                      <a:pt x="768" y="1563"/>
                      <a:pt x="883" y="1285"/>
                    </a:cubicBezTo>
                    <a:cubicBezTo>
                      <a:pt x="998" y="1007"/>
                      <a:pt x="1270" y="826"/>
                      <a:pt x="1570" y="826"/>
                    </a:cubicBezTo>
                    <a:close/>
                    <a:moveTo>
                      <a:pt x="1570" y="1"/>
                    </a:moveTo>
                    <a:cubicBezTo>
                      <a:pt x="703" y="1"/>
                      <a:pt x="1" y="703"/>
                      <a:pt x="1" y="1569"/>
                    </a:cubicBezTo>
                    <a:cubicBezTo>
                      <a:pt x="1" y="2203"/>
                      <a:pt x="383" y="2775"/>
                      <a:pt x="970" y="3018"/>
                    </a:cubicBezTo>
                    <a:cubicBezTo>
                      <a:pt x="1164" y="3099"/>
                      <a:pt x="1368" y="3138"/>
                      <a:pt x="1570" y="3138"/>
                    </a:cubicBezTo>
                    <a:cubicBezTo>
                      <a:pt x="1978" y="3138"/>
                      <a:pt x="2379" y="2978"/>
                      <a:pt x="2679" y="2679"/>
                    </a:cubicBezTo>
                    <a:cubicBezTo>
                      <a:pt x="3128" y="2229"/>
                      <a:pt x="3263" y="1555"/>
                      <a:pt x="3020" y="968"/>
                    </a:cubicBezTo>
                    <a:cubicBezTo>
                      <a:pt x="2777" y="383"/>
                      <a:pt x="2205" y="1"/>
                      <a:pt x="1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Google Shape;5712;p55">
                <a:extLst>
                  <a:ext uri="{FF2B5EF4-FFF2-40B4-BE49-F238E27FC236}">
                    <a16:creationId xmlns:a16="http://schemas.microsoft.com/office/drawing/2014/main" id="{7A59A0C0-07BF-4A51-8A01-302A283D5D83}"/>
                  </a:ext>
                </a:extLst>
              </p:cNvPr>
              <p:cNvSpPr/>
              <p:nvPr/>
            </p:nvSpPr>
            <p:spPr>
              <a:xfrm>
                <a:off x="7708806" y="3901650"/>
                <a:ext cx="28020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88" extrusionOk="0">
                    <a:moveTo>
                      <a:pt x="803" y="1"/>
                    </a:moveTo>
                    <a:cubicBezTo>
                      <a:pt x="503" y="1"/>
                      <a:pt x="231" y="182"/>
                      <a:pt x="116" y="460"/>
                    </a:cubicBezTo>
                    <a:cubicBezTo>
                      <a:pt x="1" y="737"/>
                      <a:pt x="65" y="1058"/>
                      <a:pt x="277" y="1270"/>
                    </a:cubicBezTo>
                    <a:cubicBezTo>
                      <a:pt x="419" y="1412"/>
                      <a:pt x="609" y="1488"/>
                      <a:pt x="802" y="1488"/>
                    </a:cubicBezTo>
                    <a:cubicBezTo>
                      <a:pt x="899" y="1488"/>
                      <a:pt x="996" y="1469"/>
                      <a:pt x="1088" y="1431"/>
                    </a:cubicBezTo>
                    <a:cubicBezTo>
                      <a:pt x="1366" y="1317"/>
                      <a:pt x="1546" y="1044"/>
                      <a:pt x="1546" y="744"/>
                    </a:cubicBezTo>
                    <a:cubicBezTo>
                      <a:pt x="1546" y="333"/>
                      <a:pt x="1214" y="1"/>
                      <a:pt x="8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Google Shape;5713;p55">
                <a:extLst>
                  <a:ext uri="{FF2B5EF4-FFF2-40B4-BE49-F238E27FC236}">
                    <a16:creationId xmlns:a16="http://schemas.microsoft.com/office/drawing/2014/main" id="{575BDB7F-9EEB-4B46-9F33-84C95D4279D0}"/>
                  </a:ext>
                </a:extLst>
              </p:cNvPr>
              <p:cNvSpPr/>
              <p:nvPr/>
            </p:nvSpPr>
            <p:spPr>
              <a:xfrm>
                <a:off x="7500077" y="3922244"/>
                <a:ext cx="24325" cy="49809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750" extrusionOk="0">
                    <a:moveTo>
                      <a:pt x="9" y="1"/>
                    </a:moveTo>
                    <a:cubicBezTo>
                      <a:pt x="4" y="86"/>
                      <a:pt x="1" y="169"/>
                      <a:pt x="1" y="254"/>
                    </a:cubicBezTo>
                    <a:cubicBezTo>
                      <a:pt x="1" y="943"/>
                      <a:pt x="175" y="1596"/>
                      <a:pt x="492" y="2094"/>
                    </a:cubicBezTo>
                    <a:cubicBezTo>
                      <a:pt x="677" y="2382"/>
                      <a:pt x="904" y="2603"/>
                      <a:pt x="1160" y="2749"/>
                    </a:cubicBezTo>
                    <a:cubicBezTo>
                      <a:pt x="1171" y="2623"/>
                      <a:pt x="1239" y="2509"/>
                      <a:pt x="1343" y="2436"/>
                    </a:cubicBezTo>
                    <a:cubicBezTo>
                      <a:pt x="694" y="2080"/>
                      <a:pt x="350" y="1145"/>
                      <a:pt x="350" y="254"/>
                    </a:cubicBezTo>
                    <a:cubicBezTo>
                      <a:pt x="350" y="199"/>
                      <a:pt x="352" y="143"/>
                      <a:pt x="355" y="87"/>
                    </a:cubicBezTo>
                    <a:lnTo>
                      <a:pt x="355" y="87"/>
                    </a:lnTo>
                    <a:cubicBezTo>
                      <a:pt x="324" y="95"/>
                      <a:pt x="292" y="99"/>
                      <a:pt x="260" y="99"/>
                    </a:cubicBezTo>
                    <a:cubicBezTo>
                      <a:pt x="244" y="99"/>
                      <a:pt x="227" y="98"/>
                      <a:pt x="211" y="96"/>
                    </a:cubicBezTo>
                    <a:cubicBezTo>
                      <a:pt x="137" y="84"/>
                      <a:pt x="65" y="52"/>
                      <a:pt x="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Google Shape;5714;p55">
                <a:extLst>
                  <a:ext uri="{FF2B5EF4-FFF2-40B4-BE49-F238E27FC236}">
                    <a16:creationId xmlns:a16="http://schemas.microsoft.com/office/drawing/2014/main" id="{37D28F93-5DEC-4387-BBE4-C92B37F310EE}"/>
                  </a:ext>
                </a:extLst>
              </p:cNvPr>
              <p:cNvSpPr/>
              <p:nvPr/>
            </p:nvSpPr>
            <p:spPr>
              <a:xfrm>
                <a:off x="7583250" y="3922335"/>
                <a:ext cx="24325" cy="49773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748" extrusionOk="0">
                    <a:moveTo>
                      <a:pt x="1334" y="0"/>
                    </a:moveTo>
                    <a:cubicBezTo>
                      <a:pt x="1278" y="50"/>
                      <a:pt x="1207" y="84"/>
                      <a:pt x="1132" y="94"/>
                    </a:cubicBezTo>
                    <a:cubicBezTo>
                      <a:pt x="1114" y="96"/>
                      <a:pt x="1096" y="97"/>
                      <a:pt x="1078" y="97"/>
                    </a:cubicBezTo>
                    <a:cubicBezTo>
                      <a:pt x="1048" y="97"/>
                      <a:pt x="1018" y="94"/>
                      <a:pt x="989" y="87"/>
                    </a:cubicBezTo>
                    <a:lnTo>
                      <a:pt x="989" y="87"/>
                    </a:lnTo>
                    <a:cubicBezTo>
                      <a:pt x="991" y="141"/>
                      <a:pt x="993" y="196"/>
                      <a:pt x="993" y="254"/>
                    </a:cubicBezTo>
                    <a:cubicBezTo>
                      <a:pt x="993" y="1145"/>
                      <a:pt x="649" y="2078"/>
                      <a:pt x="1" y="2435"/>
                    </a:cubicBezTo>
                    <a:cubicBezTo>
                      <a:pt x="105" y="2507"/>
                      <a:pt x="172" y="2621"/>
                      <a:pt x="184" y="2747"/>
                    </a:cubicBezTo>
                    <a:cubicBezTo>
                      <a:pt x="440" y="2601"/>
                      <a:pt x="667" y="2381"/>
                      <a:pt x="851" y="2092"/>
                    </a:cubicBezTo>
                    <a:cubicBezTo>
                      <a:pt x="1169" y="1595"/>
                      <a:pt x="1343" y="943"/>
                      <a:pt x="1343" y="254"/>
                    </a:cubicBezTo>
                    <a:cubicBezTo>
                      <a:pt x="1343" y="169"/>
                      <a:pt x="1340" y="84"/>
                      <a:pt x="13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Google Shape;5715;p55">
                <a:extLst>
                  <a:ext uri="{FF2B5EF4-FFF2-40B4-BE49-F238E27FC236}">
                    <a16:creationId xmlns:a16="http://schemas.microsoft.com/office/drawing/2014/main" id="{BD0A1EFE-0BA2-44C4-B71A-FDB5567B21E3}"/>
                  </a:ext>
                </a:extLst>
              </p:cNvPr>
              <p:cNvSpPr/>
              <p:nvPr/>
            </p:nvSpPr>
            <p:spPr>
              <a:xfrm>
                <a:off x="7521015" y="3965135"/>
                <a:ext cx="18312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854" extrusionOk="0">
                    <a:moveTo>
                      <a:pt x="405" y="1"/>
                    </a:moveTo>
                    <a:cubicBezTo>
                      <a:pt x="327" y="1"/>
                      <a:pt x="251" y="24"/>
                      <a:pt x="187" y="68"/>
                    </a:cubicBezTo>
                    <a:cubicBezTo>
                      <a:pt x="83" y="140"/>
                      <a:pt x="15" y="255"/>
                      <a:pt x="4" y="381"/>
                    </a:cubicBezTo>
                    <a:cubicBezTo>
                      <a:pt x="2" y="396"/>
                      <a:pt x="1" y="412"/>
                      <a:pt x="1" y="428"/>
                    </a:cubicBezTo>
                    <a:cubicBezTo>
                      <a:pt x="1" y="662"/>
                      <a:pt x="182" y="854"/>
                      <a:pt x="405" y="854"/>
                    </a:cubicBezTo>
                    <a:cubicBezTo>
                      <a:pt x="629" y="854"/>
                      <a:pt x="1010" y="662"/>
                      <a:pt x="1010" y="428"/>
                    </a:cubicBezTo>
                    <a:cubicBezTo>
                      <a:pt x="1010" y="192"/>
                      <a:pt x="627" y="1"/>
                      <a:pt x="4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Google Shape;5716;p55">
                <a:extLst>
                  <a:ext uri="{FF2B5EF4-FFF2-40B4-BE49-F238E27FC236}">
                    <a16:creationId xmlns:a16="http://schemas.microsoft.com/office/drawing/2014/main" id="{850BC111-4662-468F-900F-211C86C6F8B4}"/>
                  </a:ext>
                </a:extLst>
              </p:cNvPr>
              <p:cNvSpPr/>
              <p:nvPr/>
            </p:nvSpPr>
            <p:spPr>
              <a:xfrm>
                <a:off x="7568325" y="3965225"/>
                <a:ext cx="18312" cy="15432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852" extrusionOk="0">
                    <a:moveTo>
                      <a:pt x="607" y="0"/>
                    </a:moveTo>
                    <a:cubicBezTo>
                      <a:pt x="384" y="0"/>
                      <a:pt x="1" y="190"/>
                      <a:pt x="1" y="426"/>
                    </a:cubicBezTo>
                    <a:cubicBezTo>
                      <a:pt x="1" y="662"/>
                      <a:pt x="384" y="852"/>
                      <a:pt x="607" y="852"/>
                    </a:cubicBezTo>
                    <a:cubicBezTo>
                      <a:pt x="831" y="852"/>
                      <a:pt x="1011" y="662"/>
                      <a:pt x="1011" y="426"/>
                    </a:cubicBezTo>
                    <a:cubicBezTo>
                      <a:pt x="1011" y="283"/>
                      <a:pt x="940" y="149"/>
                      <a:pt x="825" y="67"/>
                    </a:cubicBezTo>
                    <a:cubicBezTo>
                      <a:pt x="760" y="24"/>
                      <a:pt x="684" y="0"/>
                      <a:pt x="6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Google Shape;5717;p55">
                <a:extLst>
                  <a:ext uri="{FF2B5EF4-FFF2-40B4-BE49-F238E27FC236}">
                    <a16:creationId xmlns:a16="http://schemas.microsoft.com/office/drawing/2014/main" id="{C6CCCD37-DDC2-45D3-A110-185704E0235A}"/>
                  </a:ext>
                </a:extLst>
              </p:cNvPr>
              <p:cNvSpPr/>
              <p:nvPr/>
            </p:nvSpPr>
            <p:spPr>
              <a:xfrm>
                <a:off x="7553111" y="3803752"/>
                <a:ext cx="69624" cy="60949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3365" extrusionOk="0">
                    <a:moveTo>
                      <a:pt x="1578" y="0"/>
                    </a:moveTo>
                    <a:lnTo>
                      <a:pt x="157" y="1423"/>
                    </a:lnTo>
                    <a:cubicBezTo>
                      <a:pt x="157" y="1423"/>
                      <a:pt x="143" y="1560"/>
                      <a:pt x="122" y="1772"/>
                    </a:cubicBezTo>
                    <a:cubicBezTo>
                      <a:pt x="90" y="2102"/>
                      <a:pt x="42" y="2611"/>
                      <a:pt x="4" y="3075"/>
                    </a:cubicBezTo>
                    <a:cubicBezTo>
                      <a:pt x="2" y="3088"/>
                      <a:pt x="1" y="3103"/>
                      <a:pt x="1" y="3116"/>
                    </a:cubicBezTo>
                    <a:cubicBezTo>
                      <a:pt x="485" y="3225"/>
                      <a:pt x="390" y="3165"/>
                      <a:pt x="1113" y="3365"/>
                    </a:cubicBezTo>
                    <a:cubicBezTo>
                      <a:pt x="1232" y="3280"/>
                      <a:pt x="1398" y="3160"/>
                      <a:pt x="1592" y="3019"/>
                    </a:cubicBezTo>
                    <a:cubicBezTo>
                      <a:pt x="2426" y="2412"/>
                      <a:pt x="3752" y="1430"/>
                      <a:pt x="3838" y="1367"/>
                    </a:cubicBezTo>
                    <a:lnTo>
                      <a:pt x="3842" y="1364"/>
                    </a:lnTo>
                    <a:lnTo>
                      <a:pt x="3844" y="1363"/>
                    </a:lnTo>
                    <a:lnTo>
                      <a:pt x="3838" y="1358"/>
                    </a:lnTo>
                    <a:lnTo>
                      <a:pt x="1578" y="0"/>
                    </a:lnTo>
                    <a:close/>
                  </a:path>
                </a:pathLst>
              </a:custGeom>
              <a:solidFill>
                <a:srgbClr val="DC9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Google Shape;5718;p55">
                <a:extLst>
                  <a:ext uri="{FF2B5EF4-FFF2-40B4-BE49-F238E27FC236}">
                    <a16:creationId xmlns:a16="http://schemas.microsoft.com/office/drawing/2014/main" id="{B7F55278-4FE5-405E-BF2D-44F1A161A286}"/>
                  </a:ext>
                </a:extLst>
              </p:cNvPr>
              <p:cNvSpPr/>
              <p:nvPr/>
            </p:nvSpPr>
            <p:spPr>
              <a:xfrm>
                <a:off x="7622717" y="3803770"/>
                <a:ext cx="70295" cy="67071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703" extrusionOk="0">
                    <a:moveTo>
                      <a:pt x="2265" y="1"/>
                    </a:moveTo>
                    <a:lnTo>
                      <a:pt x="7" y="1359"/>
                    </a:lnTo>
                    <a:lnTo>
                      <a:pt x="1" y="1362"/>
                    </a:lnTo>
                    <a:lnTo>
                      <a:pt x="2" y="1363"/>
                    </a:lnTo>
                    <a:cubicBezTo>
                      <a:pt x="4" y="1363"/>
                      <a:pt x="5" y="1365"/>
                      <a:pt x="7" y="1366"/>
                    </a:cubicBezTo>
                    <a:cubicBezTo>
                      <a:pt x="105" y="1439"/>
                      <a:pt x="1855" y="2734"/>
                      <a:pt x="2595" y="3267"/>
                    </a:cubicBezTo>
                    <a:cubicBezTo>
                      <a:pt x="2742" y="3372"/>
                      <a:pt x="2848" y="3448"/>
                      <a:pt x="2895" y="3478"/>
                    </a:cubicBezTo>
                    <a:cubicBezTo>
                      <a:pt x="3057" y="3582"/>
                      <a:pt x="3307" y="3703"/>
                      <a:pt x="3511" y="3703"/>
                    </a:cubicBezTo>
                    <a:cubicBezTo>
                      <a:pt x="3720" y="3703"/>
                      <a:pt x="3881" y="3576"/>
                      <a:pt x="3849" y="3178"/>
                    </a:cubicBezTo>
                    <a:cubicBezTo>
                      <a:pt x="3811" y="2704"/>
                      <a:pt x="3760" y="2165"/>
                      <a:pt x="3725" y="1811"/>
                    </a:cubicBezTo>
                    <a:cubicBezTo>
                      <a:pt x="3702" y="1575"/>
                      <a:pt x="3687" y="1422"/>
                      <a:pt x="3687" y="1422"/>
                    </a:cubicBezTo>
                    <a:lnTo>
                      <a:pt x="3386" y="1123"/>
                    </a:lnTo>
                    <a:lnTo>
                      <a:pt x="2859" y="601"/>
                    </a:lnTo>
                    <a:lnTo>
                      <a:pt x="2265" y="1"/>
                    </a:lnTo>
                    <a:close/>
                  </a:path>
                </a:pathLst>
              </a:custGeom>
              <a:solidFill>
                <a:srgbClr val="DC9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Google Shape;5719;p55">
                <a:extLst>
                  <a:ext uri="{FF2B5EF4-FFF2-40B4-BE49-F238E27FC236}">
                    <a16:creationId xmlns:a16="http://schemas.microsoft.com/office/drawing/2014/main" id="{24A0015E-A857-4B89-B37F-ADB64ABA747D}"/>
                  </a:ext>
                </a:extLst>
              </p:cNvPr>
              <p:cNvSpPr/>
              <p:nvPr/>
            </p:nvSpPr>
            <p:spPr>
              <a:xfrm>
                <a:off x="7541537" y="3819365"/>
                <a:ext cx="24832" cy="41713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2303" extrusionOk="0">
                    <a:moveTo>
                      <a:pt x="1370" y="0"/>
                    </a:moveTo>
                    <a:lnTo>
                      <a:pt x="1370" y="0"/>
                    </a:lnTo>
                    <a:cubicBezTo>
                      <a:pt x="1298" y="21"/>
                      <a:pt x="1197" y="26"/>
                      <a:pt x="1101" y="26"/>
                    </a:cubicBezTo>
                    <a:cubicBezTo>
                      <a:pt x="1023" y="26"/>
                      <a:pt x="948" y="23"/>
                      <a:pt x="895" y="22"/>
                    </a:cubicBezTo>
                    <a:cubicBezTo>
                      <a:pt x="878" y="22"/>
                      <a:pt x="860" y="22"/>
                      <a:pt x="843" y="22"/>
                    </a:cubicBezTo>
                    <a:cubicBezTo>
                      <a:pt x="624" y="22"/>
                      <a:pt x="366" y="41"/>
                      <a:pt x="161" y="353"/>
                    </a:cubicBezTo>
                    <a:cubicBezTo>
                      <a:pt x="15" y="571"/>
                      <a:pt x="0" y="828"/>
                      <a:pt x="22" y="1152"/>
                    </a:cubicBezTo>
                    <a:cubicBezTo>
                      <a:pt x="30" y="1260"/>
                      <a:pt x="41" y="1376"/>
                      <a:pt x="53" y="1500"/>
                    </a:cubicBezTo>
                    <a:cubicBezTo>
                      <a:pt x="78" y="1736"/>
                      <a:pt x="103" y="1998"/>
                      <a:pt x="113" y="2302"/>
                    </a:cubicBezTo>
                    <a:cubicBezTo>
                      <a:pt x="280" y="2268"/>
                      <a:pt x="450" y="2252"/>
                      <a:pt x="621" y="2252"/>
                    </a:cubicBezTo>
                    <a:lnTo>
                      <a:pt x="638" y="2252"/>
                    </a:lnTo>
                    <a:cubicBezTo>
                      <a:pt x="640" y="2239"/>
                      <a:pt x="641" y="2226"/>
                      <a:pt x="641" y="2213"/>
                    </a:cubicBezTo>
                    <a:cubicBezTo>
                      <a:pt x="630" y="1917"/>
                      <a:pt x="605" y="1663"/>
                      <a:pt x="583" y="1446"/>
                    </a:cubicBezTo>
                    <a:cubicBezTo>
                      <a:pt x="565" y="1256"/>
                      <a:pt x="537" y="1102"/>
                      <a:pt x="529" y="981"/>
                    </a:cubicBezTo>
                    <a:cubicBezTo>
                      <a:pt x="517" y="856"/>
                      <a:pt x="523" y="764"/>
                      <a:pt x="567" y="697"/>
                    </a:cubicBezTo>
                    <a:cubicBezTo>
                      <a:pt x="624" y="610"/>
                      <a:pt x="591" y="561"/>
                      <a:pt x="788" y="561"/>
                    </a:cubicBezTo>
                    <a:cubicBezTo>
                      <a:pt x="791" y="561"/>
                      <a:pt x="794" y="561"/>
                      <a:pt x="796" y="561"/>
                    </a:cubicBezTo>
                    <a:cubicBezTo>
                      <a:pt x="1171" y="189"/>
                      <a:pt x="1370" y="0"/>
                      <a:pt x="13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Google Shape;5720;p55">
                <a:extLst>
                  <a:ext uri="{FF2B5EF4-FFF2-40B4-BE49-F238E27FC236}">
                    <a16:creationId xmlns:a16="http://schemas.microsoft.com/office/drawing/2014/main" id="{651A2D5C-822B-4FF3-8BF8-C31281B1B229}"/>
                  </a:ext>
                </a:extLst>
              </p:cNvPr>
              <p:cNvSpPr/>
              <p:nvPr/>
            </p:nvSpPr>
            <p:spPr>
              <a:xfrm>
                <a:off x="7513644" y="3860155"/>
                <a:ext cx="78137" cy="23945"/>
              </a:xfrm>
              <a:custGeom>
                <a:avLst/>
                <a:gdLst/>
                <a:ahLst/>
                <a:cxnLst/>
                <a:rect l="l" t="t" r="r" b="b"/>
                <a:pathLst>
                  <a:path w="4314" h="1322" extrusionOk="0">
                    <a:moveTo>
                      <a:pt x="2184" y="0"/>
                    </a:moveTo>
                    <a:cubicBezTo>
                      <a:pt x="2182" y="0"/>
                      <a:pt x="2180" y="0"/>
                      <a:pt x="2178" y="0"/>
                    </a:cubicBezTo>
                    <a:lnTo>
                      <a:pt x="2161" y="0"/>
                    </a:lnTo>
                    <a:cubicBezTo>
                      <a:pt x="1990" y="0"/>
                      <a:pt x="1820" y="16"/>
                      <a:pt x="1653" y="49"/>
                    </a:cubicBezTo>
                    <a:cubicBezTo>
                      <a:pt x="637" y="243"/>
                      <a:pt x="1" y="973"/>
                      <a:pt x="1" y="1291"/>
                    </a:cubicBezTo>
                    <a:cubicBezTo>
                      <a:pt x="1" y="1301"/>
                      <a:pt x="2" y="1311"/>
                      <a:pt x="5" y="1322"/>
                    </a:cubicBezTo>
                    <a:cubicBezTo>
                      <a:pt x="7" y="1320"/>
                      <a:pt x="8" y="1319"/>
                      <a:pt x="11" y="1316"/>
                    </a:cubicBezTo>
                    <a:cubicBezTo>
                      <a:pt x="570" y="826"/>
                      <a:pt x="1333" y="577"/>
                      <a:pt x="2275" y="577"/>
                    </a:cubicBezTo>
                    <a:lnTo>
                      <a:pt x="2315" y="577"/>
                    </a:lnTo>
                    <a:cubicBezTo>
                      <a:pt x="2339" y="577"/>
                      <a:pt x="2366" y="580"/>
                      <a:pt x="2391" y="586"/>
                    </a:cubicBezTo>
                    <a:cubicBezTo>
                      <a:pt x="3168" y="619"/>
                      <a:pt x="3813" y="834"/>
                      <a:pt x="4313" y="1227"/>
                    </a:cubicBezTo>
                    <a:cubicBezTo>
                      <a:pt x="4258" y="966"/>
                      <a:pt x="3886" y="526"/>
                      <a:pt x="3292" y="249"/>
                    </a:cubicBezTo>
                    <a:cubicBezTo>
                      <a:pt x="3024" y="140"/>
                      <a:pt x="2552" y="0"/>
                      <a:pt x="21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Google Shape;5721;p55">
                <a:extLst>
                  <a:ext uri="{FF2B5EF4-FFF2-40B4-BE49-F238E27FC236}">
                    <a16:creationId xmlns:a16="http://schemas.microsoft.com/office/drawing/2014/main" id="{0A3C643C-08BA-4266-A942-D7CA5BD471B6}"/>
                  </a:ext>
                </a:extLst>
              </p:cNvPr>
              <p:cNvSpPr/>
              <p:nvPr/>
            </p:nvSpPr>
            <p:spPr>
              <a:xfrm>
                <a:off x="7497342" y="3870587"/>
                <a:ext cx="112859" cy="53504"/>
              </a:xfrm>
              <a:custGeom>
                <a:avLst/>
                <a:gdLst/>
                <a:ahLst/>
                <a:cxnLst/>
                <a:rect l="l" t="t" r="r" b="b"/>
                <a:pathLst>
                  <a:path w="6231" h="2954" extrusionOk="0">
                    <a:moveTo>
                      <a:pt x="3175" y="1"/>
                    </a:moveTo>
                    <a:cubicBezTo>
                      <a:pt x="2233" y="1"/>
                      <a:pt x="1470" y="250"/>
                      <a:pt x="910" y="741"/>
                    </a:cubicBezTo>
                    <a:cubicBezTo>
                      <a:pt x="908" y="743"/>
                      <a:pt x="907" y="744"/>
                      <a:pt x="904" y="747"/>
                    </a:cubicBezTo>
                    <a:cubicBezTo>
                      <a:pt x="414" y="1179"/>
                      <a:pt x="108" y="1777"/>
                      <a:pt x="20" y="2477"/>
                    </a:cubicBezTo>
                    <a:cubicBezTo>
                      <a:pt x="1" y="2617"/>
                      <a:pt x="54" y="2759"/>
                      <a:pt x="160" y="2853"/>
                    </a:cubicBezTo>
                    <a:cubicBezTo>
                      <a:pt x="216" y="2904"/>
                      <a:pt x="288" y="2936"/>
                      <a:pt x="362" y="2948"/>
                    </a:cubicBezTo>
                    <a:cubicBezTo>
                      <a:pt x="378" y="2950"/>
                      <a:pt x="395" y="2951"/>
                      <a:pt x="411" y="2951"/>
                    </a:cubicBezTo>
                    <a:cubicBezTo>
                      <a:pt x="443" y="2951"/>
                      <a:pt x="475" y="2947"/>
                      <a:pt x="506" y="2939"/>
                    </a:cubicBezTo>
                    <a:cubicBezTo>
                      <a:pt x="670" y="2895"/>
                      <a:pt x="791" y="2755"/>
                      <a:pt x="809" y="2587"/>
                    </a:cubicBezTo>
                    <a:cubicBezTo>
                      <a:pt x="943" y="1520"/>
                      <a:pt x="1745" y="892"/>
                      <a:pt x="3020" y="845"/>
                    </a:cubicBezTo>
                    <a:lnTo>
                      <a:pt x="3029" y="845"/>
                    </a:lnTo>
                    <a:cubicBezTo>
                      <a:pt x="3040" y="845"/>
                      <a:pt x="3051" y="845"/>
                      <a:pt x="3062" y="845"/>
                    </a:cubicBezTo>
                    <a:cubicBezTo>
                      <a:pt x="4427" y="845"/>
                      <a:pt x="5289" y="1479"/>
                      <a:pt x="5429" y="2590"/>
                    </a:cubicBezTo>
                    <a:cubicBezTo>
                      <a:pt x="5446" y="2759"/>
                      <a:pt x="5568" y="2900"/>
                      <a:pt x="5732" y="2942"/>
                    </a:cubicBezTo>
                    <a:cubicBezTo>
                      <a:pt x="5763" y="2950"/>
                      <a:pt x="5795" y="2954"/>
                      <a:pt x="5827" y="2954"/>
                    </a:cubicBezTo>
                    <a:cubicBezTo>
                      <a:pt x="5843" y="2954"/>
                      <a:pt x="5859" y="2953"/>
                      <a:pt x="5875" y="2951"/>
                    </a:cubicBezTo>
                    <a:cubicBezTo>
                      <a:pt x="5950" y="2939"/>
                      <a:pt x="6021" y="2907"/>
                      <a:pt x="6077" y="2857"/>
                    </a:cubicBezTo>
                    <a:cubicBezTo>
                      <a:pt x="6108" y="2830"/>
                      <a:pt x="6134" y="2799"/>
                      <a:pt x="6156" y="2765"/>
                    </a:cubicBezTo>
                    <a:cubicBezTo>
                      <a:pt x="6209" y="2679"/>
                      <a:pt x="6231" y="2579"/>
                      <a:pt x="6217" y="2480"/>
                    </a:cubicBezTo>
                    <a:cubicBezTo>
                      <a:pt x="6130" y="1777"/>
                      <a:pt x="5822" y="1179"/>
                      <a:pt x="5328" y="744"/>
                    </a:cubicBezTo>
                    <a:cubicBezTo>
                      <a:pt x="5304" y="725"/>
                      <a:pt x="5281" y="706"/>
                      <a:pt x="5257" y="687"/>
                    </a:cubicBezTo>
                    <a:cubicBezTo>
                      <a:pt x="5243" y="674"/>
                      <a:pt x="5228" y="662"/>
                      <a:pt x="5213" y="651"/>
                    </a:cubicBezTo>
                    <a:cubicBezTo>
                      <a:pt x="4713" y="258"/>
                      <a:pt x="4068" y="43"/>
                      <a:pt x="3291" y="10"/>
                    </a:cubicBezTo>
                    <a:cubicBezTo>
                      <a:pt x="3266" y="4"/>
                      <a:pt x="3239" y="1"/>
                      <a:pt x="32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4" name="Google Shape;5494;p55">
              <a:extLst>
                <a:ext uri="{FF2B5EF4-FFF2-40B4-BE49-F238E27FC236}">
                  <a16:creationId xmlns:a16="http://schemas.microsoft.com/office/drawing/2014/main" id="{00E5A0F9-44B8-4086-86A5-8AC336492F78}"/>
                </a:ext>
              </a:extLst>
            </p:cNvPr>
            <p:cNvGrpSpPr/>
            <p:nvPr/>
          </p:nvGrpSpPr>
          <p:grpSpPr>
            <a:xfrm flipH="1">
              <a:off x="5152201" y="2874784"/>
              <a:ext cx="442542" cy="347303"/>
              <a:chOff x="2689343" y="1205605"/>
              <a:chExt cx="499633" cy="354117"/>
            </a:xfrm>
          </p:grpSpPr>
          <p:sp>
            <p:nvSpPr>
              <p:cNvPr id="85" name="Google Shape;5495;p55">
                <a:extLst>
                  <a:ext uri="{FF2B5EF4-FFF2-40B4-BE49-F238E27FC236}">
                    <a16:creationId xmlns:a16="http://schemas.microsoft.com/office/drawing/2014/main" id="{A4C8BBA5-2DB9-46D6-87B1-101184570B60}"/>
                  </a:ext>
                </a:extLst>
              </p:cNvPr>
              <p:cNvSpPr/>
              <p:nvPr/>
            </p:nvSpPr>
            <p:spPr>
              <a:xfrm>
                <a:off x="2720859" y="1331215"/>
                <a:ext cx="438956" cy="94257"/>
              </a:xfrm>
              <a:custGeom>
                <a:avLst/>
                <a:gdLst/>
                <a:ahLst/>
                <a:cxnLst/>
                <a:rect l="l" t="t" r="r" b="b"/>
                <a:pathLst>
                  <a:path w="24235" h="5204" extrusionOk="0">
                    <a:moveTo>
                      <a:pt x="18963" y="1"/>
                    </a:moveTo>
                    <a:cubicBezTo>
                      <a:pt x="18253" y="1"/>
                      <a:pt x="17678" y="576"/>
                      <a:pt x="17678" y="1286"/>
                    </a:cubicBezTo>
                    <a:lnTo>
                      <a:pt x="17678" y="1414"/>
                    </a:lnTo>
                    <a:cubicBezTo>
                      <a:pt x="17678" y="2012"/>
                      <a:pt x="18091" y="2531"/>
                      <a:pt x="18673" y="2666"/>
                    </a:cubicBezTo>
                    <a:lnTo>
                      <a:pt x="1" y="2666"/>
                    </a:lnTo>
                    <a:lnTo>
                      <a:pt x="1" y="5203"/>
                    </a:lnTo>
                    <a:lnTo>
                      <a:pt x="24234" y="5203"/>
                    </a:lnTo>
                    <a:lnTo>
                      <a:pt x="24234" y="2666"/>
                    </a:lnTo>
                    <a:lnTo>
                      <a:pt x="22756" y="2666"/>
                    </a:lnTo>
                    <a:cubicBezTo>
                      <a:pt x="23339" y="2531"/>
                      <a:pt x="23751" y="2013"/>
                      <a:pt x="23751" y="1414"/>
                    </a:cubicBezTo>
                    <a:lnTo>
                      <a:pt x="23751" y="1286"/>
                    </a:lnTo>
                    <a:cubicBezTo>
                      <a:pt x="23751" y="576"/>
                      <a:pt x="23176" y="1"/>
                      <a:pt x="224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Google Shape;5496;p55">
                <a:extLst>
                  <a:ext uri="{FF2B5EF4-FFF2-40B4-BE49-F238E27FC236}">
                    <a16:creationId xmlns:a16="http://schemas.microsoft.com/office/drawing/2014/main" id="{94A66DAD-490D-4D36-87B7-C805096B9FB8}"/>
                  </a:ext>
                </a:extLst>
              </p:cNvPr>
              <p:cNvSpPr/>
              <p:nvPr/>
            </p:nvSpPr>
            <p:spPr>
              <a:xfrm>
                <a:off x="2689343" y="1205605"/>
                <a:ext cx="499633" cy="354117"/>
              </a:xfrm>
              <a:custGeom>
                <a:avLst/>
                <a:gdLst/>
                <a:ahLst/>
                <a:cxnLst/>
                <a:rect l="l" t="t" r="r" b="b"/>
                <a:pathLst>
                  <a:path w="27585" h="19551" extrusionOk="0">
                    <a:moveTo>
                      <a:pt x="16114" y="1"/>
                    </a:moveTo>
                    <a:cubicBezTo>
                      <a:pt x="15669" y="1"/>
                      <a:pt x="15309" y="361"/>
                      <a:pt x="15309" y="806"/>
                    </a:cubicBezTo>
                    <a:cubicBezTo>
                      <a:pt x="15309" y="810"/>
                      <a:pt x="15309" y="816"/>
                      <a:pt x="15311" y="822"/>
                    </a:cubicBezTo>
                    <a:cubicBezTo>
                      <a:pt x="15312" y="828"/>
                      <a:pt x="15309" y="834"/>
                      <a:pt x="15309" y="839"/>
                    </a:cubicBezTo>
                    <a:lnTo>
                      <a:pt x="15309" y="3902"/>
                    </a:lnTo>
                    <a:lnTo>
                      <a:pt x="16080" y="3902"/>
                    </a:lnTo>
                    <a:lnTo>
                      <a:pt x="16080" y="1609"/>
                    </a:lnTo>
                    <a:cubicBezTo>
                      <a:pt x="16092" y="1609"/>
                      <a:pt x="16104" y="1611"/>
                      <a:pt x="16116" y="1611"/>
                    </a:cubicBezTo>
                    <a:lnTo>
                      <a:pt x="25974" y="1611"/>
                    </a:lnTo>
                    <a:lnTo>
                      <a:pt x="25974" y="12138"/>
                    </a:lnTo>
                    <a:lnTo>
                      <a:pt x="1741" y="12138"/>
                    </a:lnTo>
                    <a:lnTo>
                      <a:pt x="1741" y="4849"/>
                    </a:lnTo>
                    <a:cubicBezTo>
                      <a:pt x="1748" y="4366"/>
                      <a:pt x="1357" y="3971"/>
                      <a:pt x="874" y="3971"/>
                    </a:cubicBezTo>
                    <a:cubicBezTo>
                      <a:pt x="391" y="3971"/>
                      <a:pt x="1" y="4366"/>
                      <a:pt x="8" y="4849"/>
                    </a:cubicBezTo>
                    <a:lnTo>
                      <a:pt x="8" y="18672"/>
                    </a:lnTo>
                    <a:cubicBezTo>
                      <a:pt x="1" y="19155"/>
                      <a:pt x="391" y="19550"/>
                      <a:pt x="874" y="19550"/>
                    </a:cubicBezTo>
                    <a:cubicBezTo>
                      <a:pt x="1357" y="19550"/>
                      <a:pt x="1748" y="19155"/>
                      <a:pt x="1741" y="18672"/>
                    </a:cubicBezTo>
                    <a:lnTo>
                      <a:pt x="1741" y="13891"/>
                    </a:lnTo>
                    <a:lnTo>
                      <a:pt x="25974" y="13891"/>
                    </a:lnTo>
                    <a:lnTo>
                      <a:pt x="25974" y="18734"/>
                    </a:lnTo>
                    <a:cubicBezTo>
                      <a:pt x="25974" y="19177"/>
                      <a:pt x="26334" y="19537"/>
                      <a:pt x="26779" y="19537"/>
                    </a:cubicBezTo>
                    <a:cubicBezTo>
                      <a:pt x="27223" y="19537"/>
                      <a:pt x="27584" y="19177"/>
                      <a:pt x="27584" y="18734"/>
                    </a:cubicBezTo>
                    <a:lnTo>
                      <a:pt x="27584" y="806"/>
                    </a:lnTo>
                    <a:cubicBezTo>
                      <a:pt x="27584" y="361"/>
                      <a:pt x="27223" y="1"/>
                      <a:pt x="267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Google Shape;5497;p55">
                <a:extLst>
                  <a:ext uri="{FF2B5EF4-FFF2-40B4-BE49-F238E27FC236}">
                    <a16:creationId xmlns:a16="http://schemas.microsoft.com/office/drawing/2014/main" id="{BE465FDB-363B-4512-9981-A8B72C166D4D}"/>
                  </a:ext>
                </a:extLst>
              </p:cNvPr>
              <p:cNvSpPr/>
              <p:nvPr/>
            </p:nvSpPr>
            <p:spPr>
              <a:xfrm>
                <a:off x="2946377" y="1276280"/>
                <a:ext cx="52381" cy="32983"/>
              </a:xfrm>
              <a:custGeom>
                <a:avLst/>
                <a:gdLst/>
                <a:ahLst/>
                <a:cxnLst/>
                <a:rect l="l" t="t" r="r" b="b"/>
                <a:pathLst>
                  <a:path w="2892" h="1821" extrusionOk="0">
                    <a:moveTo>
                      <a:pt x="910" y="0"/>
                    </a:moveTo>
                    <a:cubicBezTo>
                      <a:pt x="407" y="0"/>
                      <a:pt x="0" y="407"/>
                      <a:pt x="0" y="910"/>
                    </a:cubicBezTo>
                    <a:cubicBezTo>
                      <a:pt x="0" y="1414"/>
                      <a:pt x="407" y="1821"/>
                      <a:pt x="910" y="1821"/>
                    </a:cubicBezTo>
                    <a:lnTo>
                      <a:pt x="1982" y="1821"/>
                    </a:lnTo>
                    <a:cubicBezTo>
                      <a:pt x="2484" y="1821"/>
                      <a:pt x="2892" y="1414"/>
                      <a:pt x="2892" y="910"/>
                    </a:cubicBezTo>
                    <a:cubicBezTo>
                      <a:pt x="2892" y="407"/>
                      <a:pt x="2484" y="0"/>
                      <a:pt x="1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Google Shape;5498;p55">
                <a:extLst>
                  <a:ext uri="{FF2B5EF4-FFF2-40B4-BE49-F238E27FC236}">
                    <a16:creationId xmlns:a16="http://schemas.microsoft.com/office/drawing/2014/main" id="{99A7937A-E67B-491C-A294-B7C081F40779}"/>
                  </a:ext>
                </a:extLst>
              </p:cNvPr>
              <p:cNvSpPr/>
              <p:nvPr/>
            </p:nvSpPr>
            <p:spPr>
              <a:xfrm>
                <a:off x="2796986" y="1209426"/>
                <a:ext cx="110704" cy="110704"/>
              </a:xfrm>
              <a:custGeom>
                <a:avLst/>
                <a:gdLst/>
                <a:ahLst/>
                <a:cxnLst/>
                <a:rect l="l" t="t" r="r" b="b"/>
                <a:pathLst>
                  <a:path w="6112" h="6112" extrusionOk="0">
                    <a:moveTo>
                      <a:pt x="2796" y="1"/>
                    </a:moveTo>
                    <a:cubicBezTo>
                      <a:pt x="2365" y="1"/>
                      <a:pt x="2017" y="349"/>
                      <a:pt x="2017" y="781"/>
                    </a:cubicBezTo>
                    <a:lnTo>
                      <a:pt x="2017" y="2017"/>
                    </a:lnTo>
                    <a:lnTo>
                      <a:pt x="781" y="2017"/>
                    </a:lnTo>
                    <a:cubicBezTo>
                      <a:pt x="350" y="2017"/>
                      <a:pt x="2" y="2365"/>
                      <a:pt x="2" y="2796"/>
                    </a:cubicBezTo>
                    <a:lnTo>
                      <a:pt x="2" y="3317"/>
                    </a:lnTo>
                    <a:cubicBezTo>
                      <a:pt x="1" y="3747"/>
                      <a:pt x="350" y="4095"/>
                      <a:pt x="781" y="4095"/>
                    </a:cubicBezTo>
                    <a:lnTo>
                      <a:pt x="2017" y="4095"/>
                    </a:lnTo>
                    <a:lnTo>
                      <a:pt x="2017" y="5333"/>
                    </a:lnTo>
                    <a:cubicBezTo>
                      <a:pt x="2017" y="5763"/>
                      <a:pt x="2365" y="6112"/>
                      <a:pt x="2796" y="6112"/>
                    </a:cubicBezTo>
                    <a:lnTo>
                      <a:pt x="3317" y="6112"/>
                    </a:lnTo>
                    <a:cubicBezTo>
                      <a:pt x="3747" y="6112"/>
                      <a:pt x="4097" y="5763"/>
                      <a:pt x="4097" y="5333"/>
                    </a:cubicBezTo>
                    <a:lnTo>
                      <a:pt x="4097" y="4097"/>
                    </a:lnTo>
                    <a:lnTo>
                      <a:pt x="5333" y="4097"/>
                    </a:lnTo>
                    <a:cubicBezTo>
                      <a:pt x="5763" y="4097"/>
                      <a:pt x="6112" y="3747"/>
                      <a:pt x="6112" y="3317"/>
                    </a:cubicBezTo>
                    <a:lnTo>
                      <a:pt x="6112" y="2796"/>
                    </a:lnTo>
                    <a:cubicBezTo>
                      <a:pt x="6112" y="2365"/>
                      <a:pt x="5763" y="2017"/>
                      <a:pt x="5333" y="2017"/>
                    </a:cubicBezTo>
                    <a:lnTo>
                      <a:pt x="4097" y="2017"/>
                    </a:lnTo>
                    <a:lnTo>
                      <a:pt x="4097" y="781"/>
                    </a:lnTo>
                    <a:cubicBezTo>
                      <a:pt x="4097" y="349"/>
                      <a:pt x="3747" y="1"/>
                      <a:pt x="3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6" name="Google Shape;5668;p55">
              <a:extLst>
                <a:ext uri="{FF2B5EF4-FFF2-40B4-BE49-F238E27FC236}">
                  <a16:creationId xmlns:a16="http://schemas.microsoft.com/office/drawing/2014/main" id="{0B3441A0-8CD1-41A8-992C-566B97879C55}"/>
                </a:ext>
              </a:extLst>
            </p:cNvPr>
            <p:cNvGrpSpPr/>
            <p:nvPr/>
          </p:nvGrpSpPr>
          <p:grpSpPr>
            <a:xfrm>
              <a:off x="5170797" y="1298046"/>
              <a:ext cx="388113" cy="388070"/>
              <a:chOff x="5477545" y="3494608"/>
              <a:chExt cx="482372" cy="482318"/>
            </a:xfrm>
          </p:grpSpPr>
          <p:sp>
            <p:nvSpPr>
              <p:cNvPr id="107" name="Google Shape;5669;p55">
                <a:extLst>
                  <a:ext uri="{FF2B5EF4-FFF2-40B4-BE49-F238E27FC236}">
                    <a16:creationId xmlns:a16="http://schemas.microsoft.com/office/drawing/2014/main" id="{229EB4E2-113D-48FB-929C-D73A0E69B29A}"/>
                  </a:ext>
                </a:extLst>
              </p:cNvPr>
              <p:cNvSpPr/>
              <p:nvPr/>
            </p:nvSpPr>
            <p:spPr>
              <a:xfrm>
                <a:off x="5477545" y="3494608"/>
                <a:ext cx="482372" cy="482318"/>
              </a:xfrm>
              <a:custGeom>
                <a:avLst/>
                <a:gdLst/>
                <a:ahLst/>
                <a:cxnLst/>
                <a:rect l="l" t="t" r="r" b="b"/>
                <a:pathLst>
                  <a:path w="26632" h="26629" extrusionOk="0">
                    <a:moveTo>
                      <a:pt x="13334" y="7572"/>
                    </a:moveTo>
                    <a:cubicBezTo>
                      <a:pt x="13337" y="7572"/>
                      <a:pt x="13339" y="7572"/>
                      <a:pt x="13341" y="7572"/>
                    </a:cubicBezTo>
                    <a:cubicBezTo>
                      <a:pt x="13799" y="7575"/>
                      <a:pt x="14194" y="7893"/>
                      <a:pt x="14295" y="8339"/>
                    </a:cubicBezTo>
                    <a:cubicBezTo>
                      <a:pt x="14396" y="8785"/>
                      <a:pt x="14176" y="9242"/>
                      <a:pt x="13765" y="9442"/>
                    </a:cubicBezTo>
                    <a:lnTo>
                      <a:pt x="13765" y="9472"/>
                    </a:lnTo>
                    <a:cubicBezTo>
                      <a:pt x="13772" y="9472"/>
                      <a:pt x="13779" y="9472"/>
                      <a:pt x="13786" y="9472"/>
                    </a:cubicBezTo>
                    <a:cubicBezTo>
                      <a:pt x="14053" y="9472"/>
                      <a:pt x="14438" y="9387"/>
                      <a:pt x="14687" y="8943"/>
                    </a:cubicBezTo>
                    <a:cubicBezTo>
                      <a:pt x="14946" y="8479"/>
                      <a:pt x="15154" y="8278"/>
                      <a:pt x="15376" y="8278"/>
                    </a:cubicBezTo>
                    <a:cubicBezTo>
                      <a:pt x="15504" y="8278"/>
                      <a:pt x="15637" y="8346"/>
                      <a:pt x="15788" y="8468"/>
                    </a:cubicBezTo>
                    <a:cubicBezTo>
                      <a:pt x="16182" y="8790"/>
                      <a:pt x="17681" y="10573"/>
                      <a:pt x="19537" y="10573"/>
                    </a:cubicBezTo>
                    <a:cubicBezTo>
                      <a:pt x="19622" y="10573"/>
                      <a:pt x="19707" y="10570"/>
                      <a:pt x="19793" y="10562"/>
                    </a:cubicBezTo>
                    <a:lnTo>
                      <a:pt x="19793" y="10562"/>
                    </a:lnTo>
                    <a:cubicBezTo>
                      <a:pt x="19793" y="10562"/>
                      <a:pt x="19474" y="11282"/>
                      <a:pt x="18631" y="11282"/>
                    </a:cubicBezTo>
                    <a:cubicBezTo>
                      <a:pt x="18538" y="11282"/>
                      <a:pt x="18439" y="11273"/>
                      <a:pt x="18334" y="11254"/>
                    </a:cubicBezTo>
                    <a:cubicBezTo>
                      <a:pt x="18334" y="11254"/>
                      <a:pt x="18022" y="11577"/>
                      <a:pt x="17484" y="11577"/>
                    </a:cubicBezTo>
                    <a:cubicBezTo>
                      <a:pt x="17295" y="11577"/>
                      <a:pt x="17078" y="11537"/>
                      <a:pt x="16837" y="11430"/>
                    </a:cubicBezTo>
                    <a:cubicBezTo>
                      <a:pt x="16837" y="11430"/>
                      <a:pt x="16612" y="11634"/>
                      <a:pt x="16224" y="11634"/>
                    </a:cubicBezTo>
                    <a:cubicBezTo>
                      <a:pt x="16046" y="11634"/>
                      <a:pt x="15834" y="11591"/>
                      <a:pt x="15593" y="11466"/>
                    </a:cubicBezTo>
                    <a:cubicBezTo>
                      <a:pt x="15593" y="11466"/>
                      <a:pt x="15315" y="11679"/>
                      <a:pt x="14942" y="11679"/>
                    </a:cubicBezTo>
                    <a:cubicBezTo>
                      <a:pt x="14781" y="11679"/>
                      <a:pt x="14602" y="11639"/>
                      <a:pt x="14421" y="11526"/>
                    </a:cubicBezTo>
                    <a:cubicBezTo>
                      <a:pt x="14421" y="11526"/>
                      <a:pt x="14114" y="11732"/>
                      <a:pt x="13832" y="11732"/>
                    </a:cubicBezTo>
                    <a:cubicBezTo>
                      <a:pt x="13809" y="11732"/>
                      <a:pt x="13787" y="11731"/>
                      <a:pt x="13765" y="11728"/>
                    </a:cubicBezTo>
                    <a:lnTo>
                      <a:pt x="13765" y="13901"/>
                    </a:lnTo>
                    <a:lnTo>
                      <a:pt x="13813" y="13896"/>
                    </a:lnTo>
                    <a:cubicBezTo>
                      <a:pt x="13950" y="13865"/>
                      <a:pt x="14459" y="13751"/>
                      <a:pt x="15073" y="13581"/>
                    </a:cubicBezTo>
                    <a:cubicBezTo>
                      <a:pt x="15745" y="13402"/>
                      <a:pt x="16483" y="13116"/>
                      <a:pt x="16592" y="12969"/>
                    </a:cubicBezTo>
                    <a:cubicBezTo>
                      <a:pt x="16579" y="12959"/>
                      <a:pt x="16565" y="12950"/>
                      <a:pt x="16550" y="12943"/>
                    </a:cubicBezTo>
                    <a:cubicBezTo>
                      <a:pt x="16487" y="12909"/>
                      <a:pt x="16386" y="12880"/>
                      <a:pt x="16263" y="12855"/>
                    </a:cubicBezTo>
                    <a:cubicBezTo>
                      <a:pt x="16019" y="12804"/>
                      <a:pt x="15687" y="12779"/>
                      <a:pt x="15349" y="12766"/>
                    </a:cubicBezTo>
                    <a:cubicBezTo>
                      <a:pt x="15143" y="12758"/>
                      <a:pt x="14998" y="12756"/>
                      <a:pt x="14893" y="12756"/>
                    </a:cubicBezTo>
                    <a:cubicBezTo>
                      <a:pt x="14656" y="12756"/>
                      <a:pt x="14621" y="12769"/>
                      <a:pt x="14548" y="12770"/>
                    </a:cubicBezTo>
                    <a:cubicBezTo>
                      <a:pt x="14545" y="12770"/>
                      <a:pt x="14541" y="12770"/>
                      <a:pt x="14538" y="12770"/>
                    </a:cubicBezTo>
                    <a:cubicBezTo>
                      <a:pt x="14356" y="12770"/>
                      <a:pt x="14049" y="12696"/>
                      <a:pt x="14053" y="12425"/>
                    </a:cubicBezTo>
                    <a:cubicBezTo>
                      <a:pt x="14059" y="12148"/>
                      <a:pt x="14283" y="12058"/>
                      <a:pt x="14457" y="12056"/>
                    </a:cubicBezTo>
                    <a:cubicBezTo>
                      <a:pt x="14487" y="12056"/>
                      <a:pt x="14511" y="12056"/>
                      <a:pt x="14531" y="12056"/>
                    </a:cubicBezTo>
                    <a:cubicBezTo>
                      <a:pt x="14628" y="12056"/>
                      <a:pt x="14650" y="12059"/>
                      <a:pt x="14956" y="12063"/>
                    </a:cubicBezTo>
                    <a:cubicBezTo>
                      <a:pt x="15572" y="12109"/>
                      <a:pt x="17456" y="11957"/>
                      <a:pt x="17693" y="12947"/>
                    </a:cubicBezTo>
                    <a:cubicBezTo>
                      <a:pt x="17693" y="12972"/>
                      <a:pt x="17696" y="12997"/>
                      <a:pt x="17700" y="13020"/>
                    </a:cubicBezTo>
                    <a:cubicBezTo>
                      <a:pt x="17621" y="13884"/>
                      <a:pt x="15829" y="14260"/>
                      <a:pt x="14535" y="14516"/>
                    </a:cubicBezTo>
                    <a:cubicBezTo>
                      <a:pt x="14974" y="14820"/>
                      <a:pt x="15210" y="15213"/>
                      <a:pt x="15302" y="15719"/>
                    </a:cubicBezTo>
                    <a:cubicBezTo>
                      <a:pt x="15349" y="16259"/>
                      <a:pt x="14918" y="16773"/>
                      <a:pt x="13922" y="17345"/>
                    </a:cubicBezTo>
                    <a:cubicBezTo>
                      <a:pt x="14678" y="17880"/>
                      <a:pt x="15176" y="18387"/>
                      <a:pt x="15133" y="18994"/>
                    </a:cubicBezTo>
                    <a:cubicBezTo>
                      <a:pt x="15066" y="19492"/>
                      <a:pt x="14627" y="20154"/>
                      <a:pt x="13768" y="20572"/>
                    </a:cubicBezTo>
                    <a:lnTo>
                      <a:pt x="13759" y="20572"/>
                    </a:lnTo>
                    <a:cubicBezTo>
                      <a:pt x="13759" y="20572"/>
                      <a:pt x="14362" y="19653"/>
                      <a:pt x="14399" y="19149"/>
                    </a:cubicBezTo>
                    <a:cubicBezTo>
                      <a:pt x="14434" y="18894"/>
                      <a:pt x="14238" y="18429"/>
                      <a:pt x="13765" y="18060"/>
                    </a:cubicBezTo>
                    <a:lnTo>
                      <a:pt x="13765" y="19856"/>
                    </a:lnTo>
                    <a:cubicBezTo>
                      <a:pt x="13770" y="20100"/>
                      <a:pt x="13572" y="20301"/>
                      <a:pt x="13328" y="20301"/>
                    </a:cubicBezTo>
                    <a:cubicBezTo>
                      <a:pt x="13083" y="20301"/>
                      <a:pt x="12887" y="20100"/>
                      <a:pt x="12892" y="19856"/>
                    </a:cubicBezTo>
                    <a:cubicBezTo>
                      <a:pt x="12892" y="19849"/>
                      <a:pt x="12892" y="19843"/>
                      <a:pt x="12893" y="19837"/>
                    </a:cubicBezTo>
                    <a:lnTo>
                      <a:pt x="12893" y="17981"/>
                    </a:lnTo>
                    <a:cubicBezTo>
                      <a:pt x="12846" y="18014"/>
                      <a:pt x="12802" y="18049"/>
                      <a:pt x="12760" y="18088"/>
                    </a:cubicBezTo>
                    <a:cubicBezTo>
                      <a:pt x="12236" y="18524"/>
                      <a:pt x="12110" y="18892"/>
                      <a:pt x="12148" y="19149"/>
                    </a:cubicBezTo>
                    <a:cubicBezTo>
                      <a:pt x="12186" y="19653"/>
                      <a:pt x="12788" y="20572"/>
                      <a:pt x="12788" y="20572"/>
                    </a:cubicBezTo>
                    <a:lnTo>
                      <a:pt x="12780" y="20572"/>
                    </a:lnTo>
                    <a:cubicBezTo>
                      <a:pt x="11920" y="20154"/>
                      <a:pt x="11481" y="19492"/>
                      <a:pt x="11414" y="18994"/>
                    </a:cubicBezTo>
                    <a:cubicBezTo>
                      <a:pt x="11371" y="18385"/>
                      <a:pt x="11869" y="17880"/>
                      <a:pt x="12628" y="17345"/>
                    </a:cubicBezTo>
                    <a:cubicBezTo>
                      <a:pt x="11629" y="16773"/>
                      <a:pt x="11198" y="16259"/>
                      <a:pt x="11245" y="15719"/>
                    </a:cubicBezTo>
                    <a:cubicBezTo>
                      <a:pt x="11337" y="15208"/>
                      <a:pt x="11575" y="14816"/>
                      <a:pt x="12012" y="14516"/>
                    </a:cubicBezTo>
                    <a:cubicBezTo>
                      <a:pt x="10718" y="14260"/>
                      <a:pt x="8926" y="13884"/>
                      <a:pt x="8847" y="13020"/>
                    </a:cubicBezTo>
                    <a:cubicBezTo>
                      <a:pt x="8851" y="12996"/>
                      <a:pt x="8854" y="12972"/>
                      <a:pt x="8854" y="12947"/>
                    </a:cubicBezTo>
                    <a:cubicBezTo>
                      <a:pt x="9091" y="11957"/>
                      <a:pt x="10976" y="12109"/>
                      <a:pt x="11591" y="12062"/>
                    </a:cubicBezTo>
                    <a:cubicBezTo>
                      <a:pt x="11755" y="12060"/>
                      <a:pt x="11824" y="12057"/>
                      <a:pt x="11873" y="12057"/>
                    </a:cubicBezTo>
                    <a:cubicBezTo>
                      <a:pt x="11935" y="12057"/>
                      <a:pt x="11966" y="12062"/>
                      <a:pt x="12119" y="12082"/>
                    </a:cubicBezTo>
                    <a:cubicBezTo>
                      <a:pt x="12292" y="12118"/>
                      <a:pt x="12513" y="12141"/>
                      <a:pt x="12499" y="12450"/>
                    </a:cubicBezTo>
                    <a:cubicBezTo>
                      <a:pt x="12488" y="12760"/>
                      <a:pt x="12079" y="12764"/>
                      <a:pt x="12000" y="12770"/>
                    </a:cubicBezTo>
                    <a:cubicBezTo>
                      <a:pt x="11995" y="12770"/>
                      <a:pt x="11990" y="12771"/>
                      <a:pt x="11985" y="12771"/>
                    </a:cubicBezTo>
                    <a:cubicBezTo>
                      <a:pt x="11930" y="12771"/>
                      <a:pt x="11869" y="12755"/>
                      <a:pt x="11579" y="12755"/>
                    </a:cubicBezTo>
                    <a:cubicBezTo>
                      <a:pt x="11481" y="12755"/>
                      <a:pt x="11357" y="12757"/>
                      <a:pt x="11198" y="12761"/>
                    </a:cubicBezTo>
                    <a:cubicBezTo>
                      <a:pt x="10862" y="12778"/>
                      <a:pt x="10528" y="12804"/>
                      <a:pt x="10279" y="12854"/>
                    </a:cubicBezTo>
                    <a:cubicBezTo>
                      <a:pt x="10162" y="12880"/>
                      <a:pt x="10057" y="12909"/>
                      <a:pt x="9997" y="12943"/>
                    </a:cubicBezTo>
                    <a:cubicBezTo>
                      <a:pt x="9981" y="12949"/>
                      <a:pt x="9968" y="12958"/>
                      <a:pt x="9955" y="12969"/>
                    </a:cubicBezTo>
                    <a:cubicBezTo>
                      <a:pt x="10064" y="13116"/>
                      <a:pt x="10802" y="13402"/>
                      <a:pt x="11474" y="13579"/>
                    </a:cubicBezTo>
                    <a:cubicBezTo>
                      <a:pt x="12173" y="13774"/>
                      <a:pt x="12501" y="13841"/>
                      <a:pt x="12834" y="13918"/>
                    </a:cubicBezTo>
                    <a:cubicBezTo>
                      <a:pt x="12855" y="13922"/>
                      <a:pt x="12874" y="13923"/>
                      <a:pt x="12893" y="13928"/>
                    </a:cubicBezTo>
                    <a:lnTo>
                      <a:pt x="12893" y="11717"/>
                    </a:lnTo>
                    <a:cubicBezTo>
                      <a:pt x="12862" y="11720"/>
                      <a:pt x="12832" y="11721"/>
                      <a:pt x="12803" y="11721"/>
                    </a:cubicBezTo>
                    <a:cubicBezTo>
                      <a:pt x="12463" y="11721"/>
                      <a:pt x="12211" y="11528"/>
                      <a:pt x="12211" y="11528"/>
                    </a:cubicBezTo>
                    <a:cubicBezTo>
                      <a:pt x="12028" y="11641"/>
                      <a:pt x="11849" y="11680"/>
                      <a:pt x="11688" y="11680"/>
                    </a:cubicBezTo>
                    <a:cubicBezTo>
                      <a:pt x="11315" y="11680"/>
                      <a:pt x="11039" y="11468"/>
                      <a:pt x="11039" y="11468"/>
                    </a:cubicBezTo>
                    <a:cubicBezTo>
                      <a:pt x="10798" y="11592"/>
                      <a:pt x="10585" y="11635"/>
                      <a:pt x="10407" y="11635"/>
                    </a:cubicBezTo>
                    <a:cubicBezTo>
                      <a:pt x="10017" y="11635"/>
                      <a:pt x="9791" y="11431"/>
                      <a:pt x="9791" y="11431"/>
                    </a:cubicBezTo>
                    <a:cubicBezTo>
                      <a:pt x="9551" y="11539"/>
                      <a:pt x="9336" y="11578"/>
                      <a:pt x="9148" y="11578"/>
                    </a:cubicBezTo>
                    <a:cubicBezTo>
                      <a:pt x="8612" y="11578"/>
                      <a:pt x="8299" y="11254"/>
                      <a:pt x="8299" y="11254"/>
                    </a:cubicBezTo>
                    <a:cubicBezTo>
                      <a:pt x="8194" y="11273"/>
                      <a:pt x="8095" y="11282"/>
                      <a:pt x="8002" y="11282"/>
                    </a:cubicBezTo>
                    <a:cubicBezTo>
                      <a:pt x="7159" y="11282"/>
                      <a:pt x="6840" y="10562"/>
                      <a:pt x="6840" y="10562"/>
                    </a:cubicBezTo>
                    <a:lnTo>
                      <a:pt x="6840" y="10562"/>
                    </a:lnTo>
                    <a:cubicBezTo>
                      <a:pt x="6926" y="10570"/>
                      <a:pt x="7012" y="10573"/>
                      <a:pt x="7096" y="10573"/>
                    </a:cubicBezTo>
                    <a:cubicBezTo>
                      <a:pt x="8952" y="10573"/>
                      <a:pt x="10451" y="8790"/>
                      <a:pt x="10846" y="8468"/>
                    </a:cubicBezTo>
                    <a:cubicBezTo>
                      <a:pt x="10994" y="8346"/>
                      <a:pt x="11127" y="8278"/>
                      <a:pt x="11256" y="8278"/>
                    </a:cubicBezTo>
                    <a:cubicBezTo>
                      <a:pt x="11478" y="8278"/>
                      <a:pt x="11688" y="8479"/>
                      <a:pt x="11946" y="8943"/>
                    </a:cubicBezTo>
                    <a:cubicBezTo>
                      <a:pt x="12195" y="9387"/>
                      <a:pt x="12579" y="9471"/>
                      <a:pt x="12845" y="9471"/>
                    </a:cubicBezTo>
                    <a:cubicBezTo>
                      <a:pt x="12862" y="9471"/>
                      <a:pt x="12879" y="9471"/>
                      <a:pt x="12894" y="9470"/>
                    </a:cubicBezTo>
                    <a:lnTo>
                      <a:pt x="12894" y="9437"/>
                    </a:lnTo>
                    <a:cubicBezTo>
                      <a:pt x="12485" y="9232"/>
                      <a:pt x="12271" y="8772"/>
                      <a:pt x="12378" y="8327"/>
                    </a:cubicBezTo>
                    <a:cubicBezTo>
                      <a:pt x="12484" y="7885"/>
                      <a:pt x="12881" y="7572"/>
                      <a:pt x="13334" y="7572"/>
                    </a:cubicBezTo>
                    <a:close/>
                    <a:moveTo>
                      <a:pt x="12794" y="1"/>
                    </a:moveTo>
                    <a:cubicBezTo>
                      <a:pt x="11317" y="1"/>
                      <a:pt x="10121" y="1198"/>
                      <a:pt x="10121" y="2674"/>
                    </a:cubicBezTo>
                    <a:lnTo>
                      <a:pt x="10121" y="5603"/>
                    </a:lnTo>
                    <a:lnTo>
                      <a:pt x="8051" y="3532"/>
                    </a:lnTo>
                    <a:cubicBezTo>
                      <a:pt x="7528" y="3009"/>
                      <a:pt x="6844" y="2748"/>
                      <a:pt x="6160" y="2748"/>
                    </a:cubicBezTo>
                    <a:cubicBezTo>
                      <a:pt x="5476" y="2748"/>
                      <a:pt x="4792" y="3009"/>
                      <a:pt x="4271" y="3532"/>
                    </a:cubicBezTo>
                    <a:lnTo>
                      <a:pt x="3532" y="4271"/>
                    </a:lnTo>
                    <a:cubicBezTo>
                      <a:pt x="2487" y="5314"/>
                      <a:pt x="2487" y="7006"/>
                      <a:pt x="3532" y="8049"/>
                    </a:cubicBezTo>
                    <a:lnTo>
                      <a:pt x="5602" y="10120"/>
                    </a:lnTo>
                    <a:lnTo>
                      <a:pt x="2674" y="10120"/>
                    </a:lnTo>
                    <a:cubicBezTo>
                      <a:pt x="1199" y="10120"/>
                      <a:pt x="2" y="11317"/>
                      <a:pt x="2" y="12794"/>
                    </a:cubicBezTo>
                    <a:lnTo>
                      <a:pt x="2" y="13837"/>
                    </a:lnTo>
                    <a:cubicBezTo>
                      <a:pt x="1" y="15314"/>
                      <a:pt x="1198" y="16511"/>
                      <a:pt x="2674" y="16511"/>
                    </a:cubicBezTo>
                    <a:lnTo>
                      <a:pt x="5602" y="16511"/>
                    </a:lnTo>
                    <a:lnTo>
                      <a:pt x="3532" y="18581"/>
                    </a:lnTo>
                    <a:cubicBezTo>
                      <a:pt x="2488" y="19625"/>
                      <a:pt x="2488" y="21316"/>
                      <a:pt x="3532" y="22361"/>
                    </a:cubicBezTo>
                    <a:lnTo>
                      <a:pt x="4271" y="23099"/>
                    </a:lnTo>
                    <a:cubicBezTo>
                      <a:pt x="4792" y="23621"/>
                      <a:pt x="5477" y="23881"/>
                      <a:pt x="6161" y="23881"/>
                    </a:cubicBezTo>
                    <a:cubicBezTo>
                      <a:pt x="6845" y="23881"/>
                      <a:pt x="7529" y="23621"/>
                      <a:pt x="8051" y="23099"/>
                    </a:cubicBezTo>
                    <a:lnTo>
                      <a:pt x="10121" y="21028"/>
                    </a:lnTo>
                    <a:lnTo>
                      <a:pt x="10121" y="23955"/>
                    </a:lnTo>
                    <a:cubicBezTo>
                      <a:pt x="10121" y="25431"/>
                      <a:pt x="11318" y="26628"/>
                      <a:pt x="12794" y="26628"/>
                    </a:cubicBezTo>
                    <a:lnTo>
                      <a:pt x="13838" y="26628"/>
                    </a:lnTo>
                    <a:cubicBezTo>
                      <a:pt x="15315" y="26628"/>
                      <a:pt x="16512" y="25431"/>
                      <a:pt x="16512" y="23955"/>
                    </a:cubicBezTo>
                    <a:lnTo>
                      <a:pt x="16512" y="21028"/>
                    </a:lnTo>
                    <a:lnTo>
                      <a:pt x="18583" y="23100"/>
                    </a:lnTo>
                    <a:cubicBezTo>
                      <a:pt x="19104" y="23622"/>
                      <a:pt x="19788" y="23883"/>
                      <a:pt x="20472" y="23883"/>
                    </a:cubicBezTo>
                    <a:cubicBezTo>
                      <a:pt x="21156" y="23883"/>
                      <a:pt x="21840" y="23622"/>
                      <a:pt x="22363" y="23100"/>
                    </a:cubicBezTo>
                    <a:lnTo>
                      <a:pt x="23100" y="22361"/>
                    </a:lnTo>
                    <a:cubicBezTo>
                      <a:pt x="24145" y="21318"/>
                      <a:pt x="24145" y="19625"/>
                      <a:pt x="23100" y="18581"/>
                    </a:cubicBezTo>
                    <a:lnTo>
                      <a:pt x="21031" y="16511"/>
                    </a:lnTo>
                    <a:lnTo>
                      <a:pt x="23958" y="16511"/>
                    </a:lnTo>
                    <a:cubicBezTo>
                      <a:pt x="25434" y="16511"/>
                      <a:pt x="26631" y="15314"/>
                      <a:pt x="26631" y="13837"/>
                    </a:cubicBezTo>
                    <a:lnTo>
                      <a:pt x="26631" y="12794"/>
                    </a:lnTo>
                    <a:cubicBezTo>
                      <a:pt x="26631" y="11317"/>
                      <a:pt x="25434" y="10120"/>
                      <a:pt x="23958" y="10120"/>
                    </a:cubicBezTo>
                    <a:lnTo>
                      <a:pt x="21031" y="10120"/>
                    </a:lnTo>
                    <a:lnTo>
                      <a:pt x="23100" y="8051"/>
                    </a:lnTo>
                    <a:cubicBezTo>
                      <a:pt x="24144" y="7006"/>
                      <a:pt x="24144" y="5314"/>
                      <a:pt x="23100" y="4269"/>
                    </a:cubicBezTo>
                    <a:lnTo>
                      <a:pt x="22361" y="3532"/>
                    </a:lnTo>
                    <a:cubicBezTo>
                      <a:pt x="21839" y="3009"/>
                      <a:pt x="21155" y="2748"/>
                      <a:pt x="20471" y="2748"/>
                    </a:cubicBezTo>
                    <a:cubicBezTo>
                      <a:pt x="19787" y="2748"/>
                      <a:pt x="19103" y="3009"/>
                      <a:pt x="18581" y="3532"/>
                    </a:cubicBezTo>
                    <a:lnTo>
                      <a:pt x="16511" y="5603"/>
                    </a:lnTo>
                    <a:lnTo>
                      <a:pt x="16511" y="2674"/>
                    </a:lnTo>
                    <a:cubicBezTo>
                      <a:pt x="16511" y="1198"/>
                      <a:pt x="15313" y="1"/>
                      <a:pt x="138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Google Shape;5670;p55">
                <a:extLst>
                  <a:ext uri="{FF2B5EF4-FFF2-40B4-BE49-F238E27FC236}">
                    <a16:creationId xmlns:a16="http://schemas.microsoft.com/office/drawing/2014/main" id="{BA63C60F-A492-4CFE-B4D7-4CFC019F6B44}"/>
                  </a:ext>
                </a:extLst>
              </p:cNvPr>
              <p:cNvSpPr/>
              <p:nvPr/>
            </p:nvSpPr>
            <p:spPr>
              <a:xfrm>
                <a:off x="5695891" y="3764865"/>
                <a:ext cx="15214" cy="31751"/>
              </a:xfrm>
              <a:custGeom>
                <a:avLst/>
                <a:gdLst/>
                <a:ahLst/>
                <a:cxnLst/>
                <a:rect l="l" t="t" r="r" b="b"/>
                <a:pathLst>
                  <a:path w="840" h="1753" extrusionOk="0">
                    <a:moveTo>
                      <a:pt x="839" y="0"/>
                    </a:moveTo>
                    <a:cubicBezTo>
                      <a:pt x="1" y="330"/>
                      <a:pt x="55" y="676"/>
                      <a:pt x="55" y="867"/>
                    </a:cubicBezTo>
                    <a:cubicBezTo>
                      <a:pt x="55" y="1061"/>
                      <a:pt x="162" y="1291"/>
                      <a:pt x="389" y="1467"/>
                    </a:cubicBezTo>
                    <a:cubicBezTo>
                      <a:pt x="567" y="1606"/>
                      <a:pt x="674" y="1648"/>
                      <a:pt x="839" y="1752"/>
                    </a:cubicBezTo>
                    <a:lnTo>
                      <a:pt x="8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Google Shape;5671;p55">
                <a:extLst>
                  <a:ext uri="{FF2B5EF4-FFF2-40B4-BE49-F238E27FC236}">
                    <a16:creationId xmlns:a16="http://schemas.microsoft.com/office/drawing/2014/main" id="{1BE1390E-C445-4866-8D2E-CAE9051A9226}"/>
                  </a:ext>
                </a:extLst>
              </p:cNvPr>
              <p:cNvSpPr/>
              <p:nvPr/>
            </p:nvSpPr>
            <p:spPr>
              <a:xfrm>
                <a:off x="5726864" y="3765734"/>
                <a:ext cx="13077" cy="3008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1661" extrusionOk="0">
                    <a:moveTo>
                      <a:pt x="0" y="1"/>
                    </a:moveTo>
                    <a:lnTo>
                      <a:pt x="0" y="1660"/>
                    </a:lnTo>
                    <a:cubicBezTo>
                      <a:pt x="120" y="1590"/>
                      <a:pt x="234" y="1509"/>
                      <a:pt x="340" y="1419"/>
                    </a:cubicBezTo>
                    <a:cubicBezTo>
                      <a:pt x="559" y="1233"/>
                      <a:pt x="675" y="1038"/>
                      <a:pt x="675" y="852"/>
                    </a:cubicBezTo>
                    <a:cubicBezTo>
                      <a:pt x="675" y="675"/>
                      <a:pt x="722" y="32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Google Shape;5672;p55">
                <a:extLst>
                  <a:ext uri="{FF2B5EF4-FFF2-40B4-BE49-F238E27FC236}">
                    <a16:creationId xmlns:a16="http://schemas.microsoft.com/office/drawing/2014/main" id="{61AB1C4A-5844-4123-8B8B-53D1D39BC979}"/>
                  </a:ext>
                </a:extLst>
              </p:cNvPr>
              <p:cNvSpPr/>
              <p:nvPr/>
            </p:nvSpPr>
            <p:spPr>
              <a:xfrm>
                <a:off x="5601434" y="3631756"/>
                <a:ext cx="234557" cy="235463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13000" extrusionOk="0">
                    <a:moveTo>
                      <a:pt x="6925" y="7398"/>
                    </a:moveTo>
                    <a:cubicBezTo>
                      <a:pt x="7647" y="7720"/>
                      <a:pt x="7600" y="8072"/>
                      <a:pt x="7600" y="8249"/>
                    </a:cubicBezTo>
                    <a:cubicBezTo>
                      <a:pt x="7600" y="8435"/>
                      <a:pt x="7484" y="8630"/>
                      <a:pt x="7265" y="8816"/>
                    </a:cubicBezTo>
                    <a:cubicBezTo>
                      <a:pt x="7159" y="8906"/>
                      <a:pt x="7045" y="8987"/>
                      <a:pt x="6925" y="9056"/>
                    </a:cubicBezTo>
                    <a:lnTo>
                      <a:pt x="6925" y="7398"/>
                    </a:lnTo>
                    <a:close/>
                    <a:moveTo>
                      <a:pt x="6054" y="7349"/>
                    </a:moveTo>
                    <a:lnTo>
                      <a:pt x="6054" y="9101"/>
                    </a:lnTo>
                    <a:cubicBezTo>
                      <a:pt x="5889" y="8997"/>
                      <a:pt x="5782" y="8955"/>
                      <a:pt x="5604" y="8817"/>
                    </a:cubicBezTo>
                    <a:cubicBezTo>
                      <a:pt x="5375" y="8640"/>
                      <a:pt x="5270" y="8410"/>
                      <a:pt x="5270" y="8216"/>
                    </a:cubicBezTo>
                    <a:cubicBezTo>
                      <a:pt x="5270" y="8025"/>
                      <a:pt x="5216" y="7679"/>
                      <a:pt x="6054" y="7349"/>
                    </a:cubicBezTo>
                    <a:close/>
                    <a:moveTo>
                      <a:pt x="6494" y="0"/>
                    </a:moveTo>
                    <a:cubicBezTo>
                      <a:pt x="6041" y="0"/>
                      <a:pt x="5644" y="311"/>
                      <a:pt x="5538" y="754"/>
                    </a:cubicBezTo>
                    <a:cubicBezTo>
                      <a:pt x="5431" y="1199"/>
                      <a:pt x="5645" y="1658"/>
                      <a:pt x="6054" y="1865"/>
                    </a:cubicBezTo>
                    <a:lnTo>
                      <a:pt x="6054" y="1897"/>
                    </a:lnTo>
                    <a:cubicBezTo>
                      <a:pt x="6039" y="1897"/>
                      <a:pt x="6022" y="1898"/>
                      <a:pt x="6005" y="1898"/>
                    </a:cubicBezTo>
                    <a:cubicBezTo>
                      <a:pt x="5739" y="1898"/>
                      <a:pt x="5354" y="1813"/>
                      <a:pt x="5106" y="1370"/>
                    </a:cubicBezTo>
                    <a:cubicBezTo>
                      <a:pt x="4847" y="906"/>
                      <a:pt x="4637" y="705"/>
                      <a:pt x="4415" y="705"/>
                    </a:cubicBezTo>
                    <a:cubicBezTo>
                      <a:pt x="4287" y="705"/>
                      <a:pt x="4154" y="772"/>
                      <a:pt x="4006" y="894"/>
                    </a:cubicBezTo>
                    <a:cubicBezTo>
                      <a:pt x="3611" y="1216"/>
                      <a:pt x="2113" y="3001"/>
                      <a:pt x="256" y="3001"/>
                    </a:cubicBezTo>
                    <a:cubicBezTo>
                      <a:pt x="172" y="3001"/>
                      <a:pt x="86" y="2998"/>
                      <a:pt x="0" y="2990"/>
                    </a:cubicBezTo>
                    <a:lnTo>
                      <a:pt x="0" y="2990"/>
                    </a:lnTo>
                    <a:cubicBezTo>
                      <a:pt x="0" y="2990"/>
                      <a:pt x="318" y="3710"/>
                      <a:pt x="1163" y="3710"/>
                    </a:cubicBezTo>
                    <a:cubicBezTo>
                      <a:pt x="1255" y="3710"/>
                      <a:pt x="1353" y="3701"/>
                      <a:pt x="1458" y="3682"/>
                    </a:cubicBezTo>
                    <a:cubicBezTo>
                      <a:pt x="1458" y="3682"/>
                      <a:pt x="1770" y="4006"/>
                      <a:pt x="2308" y="4006"/>
                    </a:cubicBezTo>
                    <a:cubicBezTo>
                      <a:pt x="2496" y="4006"/>
                      <a:pt x="2711" y="3966"/>
                      <a:pt x="2951" y="3859"/>
                    </a:cubicBezTo>
                    <a:cubicBezTo>
                      <a:pt x="2951" y="3859"/>
                      <a:pt x="3177" y="4063"/>
                      <a:pt x="3567" y="4063"/>
                    </a:cubicBezTo>
                    <a:cubicBezTo>
                      <a:pt x="3745" y="4063"/>
                      <a:pt x="3958" y="4020"/>
                      <a:pt x="4199" y="3896"/>
                    </a:cubicBezTo>
                    <a:cubicBezTo>
                      <a:pt x="4199" y="3896"/>
                      <a:pt x="4474" y="4107"/>
                      <a:pt x="4847" y="4107"/>
                    </a:cubicBezTo>
                    <a:cubicBezTo>
                      <a:pt x="5008" y="4107"/>
                      <a:pt x="5188" y="4067"/>
                      <a:pt x="5371" y="3954"/>
                    </a:cubicBezTo>
                    <a:cubicBezTo>
                      <a:pt x="5371" y="3954"/>
                      <a:pt x="5622" y="4149"/>
                      <a:pt x="5963" y="4149"/>
                    </a:cubicBezTo>
                    <a:cubicBezTo>
                      <a:pt x="5992" y="4149"/>
                      <a:pt x="6022" y="4148"/>
                      <a:pt x="6053" y="4145"/>
                    </a:cubicBezTo>
                    <a:lnTo>
                      <a:pt x="6053" y="6356"/>
                    </a:lnTo>
                    <a:cubicBezTo>
                      <a:pt x="6034" y="6353"/>
                      <a:pt x="6014" y="6350"/>
                      <a:pt x="5994" y="6346"/>
                    </a:cubicBezTo>
                    <a:cubicBezTo>
                      <a:pt x="5661" y="6269"/>
                      <a:pt x="5333" y="6202"/>
                      <a:pt x="4634" y="6007"/>
                    </a:cubicBezTo>
                    <a:cubicBezTo>
                      <a:pt x="3962" y="5830"/>
                      <a:pt x="3224" y="5544"/>
                      <a:pt x="3115" y="5397"/>
                    </a:cubicBezTo>
                    <a:cubicBezTo>
                      <a:pt x="3126" y="5386"/>
                      <a:pt x="3141" y="5377"/>
                      <a:pt x="3157" y="5371"/>
                    </a:cubicBezTo>
                    <a:cubicBezTo>
                      <a:pt x="3216" y="5337"/>
                      <a:pt x="3321" y="5308"/>
                      <a:pt x="3439" y="5283"/>
                    </a:cubicBezTo>
                    <a:cubicBezTo>
                      <a:pt x="3688" y="5232"/>
                      <a:pt x="4020" y="5207"/>
                      <a:pt x="4358" y="5189"/>
                    </a:cubicBezTo>
                    <a:cubicBezTo>
                      <a:pt x="4517" y="5185"/>
                      <a:pt x="4641" y="5183"/>
                      <a:pt x="4739" y="5183"/>
                    </a:cubicBezTo>
                    <a:cubicBezTo>
                      <a:pt x="5029" y="5183"/>
                      <a:pt x="5090" y="5199"/>
                      <a:pt x="5144" y="5199"/>
                    </a:cubicBezTo>
                    <a:cubicBezTo>
                      <a:pt x="5149" y="5199"/>
                      <a:pt x="5154" y="5198"/>
                      <a:pt x="5159" y="5198"/>
                    </a:cubicBezTo>
                    <a:cubicBezTo>
                      <a:pt x="5239" y="5194"/>
                      <a:pt x="5646" y="5188"/>
                      <a:pt x="5659" y="4879"/>
                    </a:cubicBezTo>
                    <a:cubicBezTo>
                      <a:pt x="5673" y="4569"/>
                      <a:pt x="5452" y="4546"/>
                      <a:pt x="5279" y="4512"/>
                    </a:cubicBezTo>
                    <a:cubicBezTo>
                      <a:pt x="5119" y="4491"/>
                      <a:pt x="5092" y="4485"/>
                      <a:pt x="5025" y="4485"/>
                    </a:cubicBezTo>
                    <a:cubicBezTo>
                      <a:pt x="4976" y="4485"/>
                      <a:pt x="4906" y="4488"/>
                      <a:pt x="4751" y="4490"/>
                    </a:cubicBezTo>
                    <a:cubicBezTo>
                      <a:pt x="4135" y="4537"/>
                      <a:pt x="2250" y="4385"/>
                      <a:pt x="2014" y="5375"/>
                    </a:cubicBezTo>
                    <a:cubicBezTo>
                      <a:pt x="2014" y="5400"/>
                      <a:pt x="2011" y="5424"/>
                      <a:pt x="2005" y="5448"/>
                    </a:cubicBezTo>
                    <a:cubicBezTo>
                      <a:pt x="2086" y="6312"/>
                      <a:pt x="3878" y="6688"/>
                      <a:pt x="5172" y="6944"/>
                    </a:cubicBezTo>
                    <a:cubicBezTo>
                      <a:pt x="4733" y="7244"/>
                      <a:pt x="4497" y="7636"/>
                      <a:pt x="4404" y="8147"/>
                    </a:cubicBezTo>
                    <a:cubicBezTo>
                      <a:pt x="4357" y="8687"/>
                      <a:pt x="4787" y="9201"/>
                      <a:pt x="5787" y="9773"/>
                    </a:cubicBezTo>
                    <a:cubicBezTo>
                      <a:pt x="5029" y="10308"/>
                      <a:pt x="4530" y="10815"/>
                      <a:pt x="4572" y="11422"/>
                    </a:cubicBezTo>
                    <a:cubicBezTo>
                      <a:pt x="4639" y="11920"/>
                      <a:pt x="5078" y="12581"/>
                      <a:pt x="5939" y="13000"/>
                    </a:cubicBezTo>
                    <a:lnTo>
                      <a:pt x="5946" y="13000"/>
                    </a:lnTo>
                    <a:cubicBezTo>
                      <a:pt x="5946" y="13000"/>
                      <a:pt x="5343" y="12081"/>
                      <a:pt x="5307" y="11577"/>
                    </a:cubicBezTo>
                    <a:cubicBezTo>
                      <a:pt x="5270" y="11320"/>
                      <a:pt x="5394" y="10952"/>
                      <a:pt x="5920" y="10516"/>
                    </a:cubicBezTo>
                    <a:cubicBezTo>
                      <a:pt x="5961" y="10478"/>
                      <a:pt x="6005" y="10442"/>
                      <a:pt x="6052" y="10411"/>
                    </a:cubicBezTo>
                    <a:lnTo>
                      <a:pt x="6052" y="12263"/>
                    </a:lnTo>
                    <a:cubicBezTo>
                      <a:pt x="6052" y="12269"/>
                      <a:pt x="6052" y="12277"/>
                      <a:pt x="6052" y="12282"/>
                    </a:cubicBezTo>
                    <a:cubicBezTo>
                      <a:pt x="6046" y="12527"/>
                      <a:pt x="6243" y="12727"/>
                      <a:pt x="6488" y="12727"/>
                    </a:cubicBezTo>
                    <a:cubicBezTo>
                      <a:pt x="6732" y="12727"/>
                      <a:pt x="6928" y="12527"/>
                      <a:pt x="6924" y="12282"/>
                    </a:cubicBezTo>
                    <a:lnTo>
                      <a:pt x="6924" y="10487"/>
                    </a:lnTo>
                    <a:cubicBezTo>
                      <a:pt x="7396" y="10857"/>
                      <a:pt x="7592" y="11322"/>
                      <a:pt x="7557" y="11577"/>
                    </a:cubicBezTo>
                    <a:cubicBezTo>
                      <a:pt x="7521" y="12079"/>
                      <a:pt x="6918" y="13000"/>
                      <a:pt x="6918" y="13000"/>
                    </a:cubicBezTo>
                    <a:lnTo>
                      <a:pt x="6925" y="13000"/>
                    </a:lnTo>
                    <a:cubicBezTo>
                      <a:pt x="7786" y="12581"/>
                      <a:pt x="8225" y="11920"/>
                      <a:pt x="8292" y="11422"/>
                    </a:cubicBezTo>
                    <a:cubicBezTo>
                      <a:pt x="8334" y="10813"/>
                      <a:pt x="7837" y="10308"/>
                      <a:pt x="7080" y="9773"/>
                    </a:cubicBezTo>
                    <a:cubicBezTo>
                      <a:pt x="8077" y="9201"/>
                      <a:pt x="8507" y="8685"/>
                      <a:pt x="8460" y="8145"/>
                    </a:cubicBezTo>
                    <a:cubicBezTo>
                      <a:pt x="8368" y="7641"/>
                      <a:pt x="8131" y="7248"/>
                      <a:pt x="7693" y="6944"/>
                    </a:cubicBezTo>
                    <a:cubicBezTo>
                      <a:pt x="8987" y="6688"/>
                      <a:pt x="10780" y="6310"/>
                      <a:pt x="10859" y="5448"/>
                    </a:cubicBezTo>
                    <a:cubicBezTo>
                      <a:pt x="10854" y="5424"/>
                      <a:pt x="10851" y="5399"/>
                      <a:pt x="10851" y="5375"/>
                    </a:cubicBezTo>
                    <a:cubicBezTo>
                      <a:pt x="10614" y="4385"/>
                      <a:pt x="8731" y="4537"/>
                      <a:pt x="8115" y="4490"/>
                    </a:cubicBezTo>
                    <a:cubicBezTo>
                      <a:pt x="7809" y="4486"/>
                      <a:pt x="7787" y="4484"/>
                      <a:pt x="7691" y="4484"/>
                    </a:cubicBezTo>
                    <a:cubicBezTo>
                      <a:pt x="7671" y="4484"/>
                      <a:pt x="7647" y="4484"/>
                      <a:pt x="7616" y="4484"/>
                    </a:cubicBezTo>
                    <a:cubicBezTo>
                      <a:pt x="7443" y="4484"/>
                      <a:pt x="7218" y="4575"/>
                      <a:pt x="7212" y="4853"/>
                    </a:cubicBezTo>
                    <a:cubicBezTo>
                      <a:pt x="7208" y="5125"/>
                      <a:pt x="7514" y="5197"/>
                      <a:pt x="7696" y="5197"/>
                    </a:cubicBezTo>
                    <a:cubicBezTo>
                      <a:pt x="7699" y="5197"/>
                      <a:pt x="7703" y="5197"/>
                      <a:pt x="7707" y="5197"/>
                    </a:cubicBezTo>
                    <a:cubicBezTo>
                      <a:pt x="7779" y="5196"/>
                      <a:pt x="7813" y="5183"/>
                      <a:pt x="8040" y="5183"/>
                    </a:cubicBezTo>
                    <a:cubicBezTo>
                      <a:pt x="8146" y="5183"/>
                      <a:pt x="8294" y="5186"/>
                      <a:pt x="8507" y="5194"/>
                    </a:cubicBezTo>
                    <a:cubicBezTo>
                      <a:pt x="8845" y="5206"/>
                      <a:pt x="9177" y="5232"/>
                      <a:pt x="9422" y="5282"/>
                    </a:cubicBezTo>
                    <a:cubicBezTo>
                      <a:pt x="9545" y="5308"/>
                      <a:pt x="9646" y="5337"/>
                      <a:pt x="9709" y="5371"/>
                    </a:cubicBezTo>
                    <a:cubicBezTo>
                      <a:pt x="9723" y="5377"/>
                      <a:pt x="9738" y="5386"/>
                      <a:pt x="9751" y="5396"/>
                    </a:cubicBezTo>
                    <a:cubicBezTo>
                      <a:pt x="9641" y="5542"/>
                      <a:pt x="8904" y="5830"/>
                      <a:pt x="8232" y="6007"/>
                    </a:cubicBezTo>
                    <a:cubicBezTo>
                      <a:pt x="7617" y="6177"/>
                      <a:pt x="7108" y="6293"/>
                      <a:pt x="6972" y="6322"/>
                    </a:cubicBezTo>
                    <a:cubicBezTo>
                      <a:pt x="6956" y="6324"/>
                      <a:pt x="6940" y="6326"/>
                      <a:pt x="6924" y="6329"/>
                    </a:cubicBezTo>
                    <a:lnTo>
                      <a:pt x="6924" y="4156"/>
                    </a:lnTo>
                    <a:cubicBezTo>
                      <a:pt x="6946" y="4159"/>
                      <a:pt x="6968" y="4160"/>
                      <a:pt x="6990" y="4160"/>
                    </a:cubicBezTo>
                    <a:cubicBezTo>
                      <a:pt x="7273" y="4160"/>
                      <a:pt x="7579" y="3954"/>
                      <a:pt x="7579" y="3954"/>
                    </a:cubicBezTo>
                    <a:cubicBezTo>
                      <a:pt x="7761" y="4067"/>
                      <a:pt x="7940" y="4107"/>
                      <a:pt x="8101" y="4107"/>
                    </a:cubicBezTo>
                    <a:cubicBezTo>
                      <a:pt x="8474" y="4107"/>
                      <a:pt x="8751" y="3896"/>
                      <a:pt x="8751" y="3896"/>
                    </a:cubicBezTo>
                    <a:cubicBezTo>
                      <a:pt x="8993" y="4020"/>
                      <a:pt x="9205" y="4063"/>
                      <a:pt x="9383" y="4063"/>
                    </a:cubicBezTo>
                    <a:cubicBezTo>
                      <a:pt x="9772" y="4063"/>
                      <a:pt x="9995" y="3859"/>
                      <a:pt x="9995" y="3859"/>
                    </a:cubicBezTo>
                    <a:cubicBezTo>
                      <a:pt x="10236" y="3966"/>
                      <a:pt x="10452" y="4006"/>
                      <a:pt x="10641" y="4006"/>
                    </a:cubicBezTo>
                    <a:cubicBezTo>
                      <a:pt x="11180" y="4006"/>
                      <a:pt x="11492" y="3682"/>
                      <a:pt x="11492" y="3682"/>
                    </a:cubicBezTo>
                    <a:cubicBezTo>
                      <a:pt x="11597" y="3701"/>
                      <a:pt x="11696" y="3710"/>
                      <a:pt x="11788" y="3710"/>
                    </a:cubicBezTo>
                    <a:cubicBezTo>
                      <a:pt x="12632" y="3710"/>
                      <a:pt x="12950" y="2990"/>
                      <a:pt x="12950" y="2990"/>
                    </a:cubicBezTo>
                    <a:lnTo>
                      <a:pt x="12950" y="2990"/>
                    </a:lnTo>
                    <a:cubicBezTo>
                      <a:pt x="12864" y="2998"/>
                      <a:pt x="12779" y="3001"/>
                      <a:pt x="12694" y="3001"/>
                    </a:cubicBezTo>
                    <a:cubicBezTo>
                      <a:pt x="10840" y="3001"/>
                      <a:pt x="9341" y="1218"/>
                      <a:pt x="8946" y="896"/>
                    </a:cubicBezTo>
                    <a:lnTo>
                      <a:pt x="8948" y="894"/>
                    </a:lnTo>
                    <a:cubicBezTo>
                      <a:pt x="8798" y="772"/>
                      <a:pt x="8665" y="705"/>
                      <a:pt x="8536" y="705"/>
                    </a:cubicBezTo>
                    <a:cubicBezTo>
                      <a:pt x="8314" y="705"/>
                      <a:pt x="8106" y="906"/>
                      <a:pt x="7847" y="1370"/>
                    </a:cubicBezTo>
                    <a:cubicBezTo>
                      <a:pt x="7598" y="1815"/>
                      <a:pt x="7212" y="1898"/>
                      <a:pt x="6946" y="1898"/>
                    </a:cubicBezTo>
                    <a:cubicBezTo>
                      <a:pt x="6939" y="1898"/>
                      <a:pt x="6932" y="1898"/>
                      <a:pt x="6925" y="1898"/>
                    </a:cubicBezTo>
                    <a:lnTo>
                      <a:pt x="6925" y="1869"/>
                    </a:lnTo>
                    <a:cubicBezTo>
                      <a:pt x="7336" y="1670"/>
                      <a:pt x="7556" y="1212"/>
                      <a:pt x="7455" y="766"/>
                    </a:cubicBezTo>
                    <a:cubicBezTo>
                      <a:pt x="7354" y="321"/>
                      <a:pt x="6959" y="2"/>
                      <a:pt x="6501" y="0"/>
                    </a:cubicBezTo>
                    <a:cubicBezTo>
                      <a:pt x="6499" y="0"/>
                      <a:pt x="6497" y="0"/>
                      <a:pt x="64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oogle Shape;5606;p55">
              <a:extLst>
                <a:ext uri="{FF2B5EF4-FFF2-40B4-BE49-F238E27FC236}">
                  <a16:creationId xmlns:a16="http://schemas.microsoft.com/office/drawing/2014/main" id="{C59C99CD-3F1E-4B43-852F-17ACA95A6E98}"/>
                </a:ext>
              </a:extLst>
            </p:cNvPr>
            <p:cNvGrpSpPr/>
            <p:nvPr/>
          </p:nvGrpSpPr>
          <p:grpSpPr>
            <a:xfrm>
              <a:off x="5175259" y="4361200"/>
              <a:ext cx="379157" cy="453872"/>
              <a:chOff x="3972215" y="2873694"/>
              <a:chExt cx="434120" cy="519666"/>
            </a:xfrm>
          </p:grpSpPr>
          <p:sp>
            <p:nvSpPr>
              <p:cNvPr id="112" name="Google Shape;5607;p55">
                <a:extLst>
                  <a:ext uri="{FF2B5EF4-FFF2-40B4-BE49-F238E27FC236}">
                    <a16:creationId xmlns:a16="http://schemas.microsoft.com/office/drawing/2014/main" id="{B20039B1-AFD2-4C2B-BBE1-B67195C741BC}"/>
                  </a:ext>
                </a:extLst>
              </p:cNvPr>
              <p:cNvSpPr/>
              <p:nvPr/>
            </p:nvSpPr>
            <p:spPr>
              <a:xfrm>
                <a:off x="3972215" y="2928321"/>
                <a:ext cx="434120" cy="464314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25635" extrusionOk="0">
                    <a:moveTo>
                      <a:pt x="7743" y="5086"/>
                    </a:moveTo>
                    <a:cubicBezTo>
                      <a:pt x="7970" y="5086"/>
                      <a:pt x="8153" y="5269"/>
                      <a:pt x="8153" y="5494"/>
                    </a:cubicBezTo>
                    <a:lnTo>
                      <a:pt x="8153" y="8435"/>
                    </a:lnTo>
                    <a:cubicBezTo>
                      <a:pt x="8153" y="8662"/>
                      <a:pt x="7970" y="8845"/>
                      <a:pt x="7743" y="8845"/>
                    </a:cubicBezTo>
                    <a:lnTo>
                      <a:pt x="4802" y="8845"/>
                    </a:lnTo>
                    <a:cubicBezTo>
                      <a:pt x="4577" y="8845"/>
                      <a:pt x="4394" y="8662"/>
                      <a:pt x="4394" y="8435"/>
                    </a:cubicBezTo>
                    <a:lnTo>
                      <a:pt x="4394" y="5494"/>
                    </a:lnTo>
                    <a:cubicBezTo>
                      <a:pt x="4394" y="5269"/>
                      <a:pt x="4577" y="5086"/>
                      <a:pt x="4802" y="5086"/>
                    </a:cubicBezTo>
                    <a:close/>
                    <a:moveTo>
                      <a:pt x="13518" y="5086"/>
                    </a:moveTo>
                    <a:cubicBezTo>
                      <a:pt x="13743" y="5086"/>
                      <a:pt x="13926" y="5269"/>
                      <a:pt x="13926" y="5494"/>
                    </a:cubicBezTo>
                    <a:lnTo>
                      <a:pt x="13926" y="8437"/>
                    </a:lnTo>
                    <a:cubicBezTo>
                      <a:pt x="13926" y="8662"/>
                      <a:pt x="13743" y="8845"/>
                      <a:pt x="13518" y="8845"/>
                    </a:cubicBezTo>
                    <a:lnTo>
                      <a:pt x="10575" y="8845"/>
                    </a:lnTo>
                    <a:cubicBezTo>
                      <a:pt x="10350" y="8845"/>
                      <a:pt x="10167" y="8662"/>
                      <a:pt x="10167" y="8437"/>
                    </a:cubicBezTo>
                    <a:lnTo>
                      <a:pt x="10167" y="5494"/>
                    </a:lnTo>
                    <a:cubicBezTo>
                      <a:pt x="10167" y="5269"/>
                      <a:pt x="10350" y="5086"/>
                      <a:pt x="10575" y="5086"/>
                    </a:cubicBezTo>
                    <a:close/>
                    <a:moveTo>
                      <a:pt x="19291" y="5086"/>
                    </a:moveTo>
                    <a:cubicBezTo>
                      <a:pt x="19516" y="5086"/>
                      <a:pt x="19699" y="5269"/>
                      <a:pt x="19699" y="5494"/>
                    </a:cubicBezTo>
                    <a:lnTo>
                      <a:pt x="19699" y="8437"/>
                    </a:lnTo>
                    <a:cubicBezTo>
                      <a:pt x="19699" y="8662"/>
                      <a:pt x="19516" y="8847"/>
                      <a:pt x="19291" y="8847"/>
                    </a:cubicBezTo>
                    <a:lnTo>
                      <a:pt x="16348" y="8847"/>
                    </a:lnTo>
                    <a:cubicBezTo>
                      <a:pt x="16123" y="8847"/>
                      <a:pt x="15940" y="8664"/>
                      <a:pt x="15940" y="8437"/>
                    </a:cubicBezTo>
                    <a:lnTo>
                      <a:pt x="15940" y="5494"/>
                    </a:lnTo>
                    <a:cubicBezTo>
                      <a:pt x="15940" y="5269"/>
                      <a:pt x="16123" y="5086"/>
                      <a:pt x="16348" y="5086"/>
                    </a:cubicBezTo>
                    <a:close/>
                    <a:moveTo>
                      <a:pt x="7743" y="10147"/>
                    </a:moveTo>
                    <a:cubicBezTo>
                      <a:pt x="7970" y="10147"/>
                      <a:pt x="8153" y="10330"/>
                      <a:pt x="8153" y="10556"/>
                    </a:cubicBezTo>
                    <a:lnTo>
                      <a:pt x="8153" y="13499"/>
                    </a:lnTo>
                    <a:cubicBezTo>
                      <a:pt x="8153" y="13724"/>
                      <a:pt x="7970" y="13907"/>
                      <a:pt x="7743" y="13907"/>
                    </a:cubicBezTo>
                    <a:lnTo>
                      <a:pt x="4802" y="13907"/>
                    </a:lnTo>
                    <a:cubicBezTo>
                      <a:pt x="4577" y="13907"/>
                      <a:pt x="4394" y="13724"/>
                      <a:pt x="4394" y="13499"/>
                    </a:cubicBezTo>
                    <a:lnTo>
                      <a:pt x="4394" y="10556"/>
                    </a:lnTo>
                    <a:cubicBezTo>
                      <a:pt x="4394" y="10330"/>
                      <a:pt x="4577" y="10147"/>
                      <a:pt x="4802" y="10147"/>
                    </a:cubicBezTo>
                    <a:close/>
                    <a:moveTo>
                      <a:pt x="13518" y="10147"/>
                    </a:moveTo>
                    <a:cubicBezTo>
                      <a:pt x="13743" y="10147"/>
                      <a:pt x="13926" y="10330"/>
                      <a:pt x="13926" y="10556"/>
                    </a:cubicBezTo>
                    <a:lnTo>
                      <a:pt x="13926" y="13499"/>
                    </a:lnTo>
                    <a:cubicBezTo>
                      <a:pt x="13926" y="13724"/>
                      <a:pt x="13743" y="13907"/>
                      <a:pt x="13518" y="13907"/>
                    </a:cubicBezTo>
                    <a:lnTo>
                      <a:pt x="10575" y="13907"/>
                    </a:lnTo>
                    <a:cubicBezTo>
                      <a:pt x="10350" y="13907"/>
                      <a:pt x="10167" y="13724"/>
                      <a:pt x="10167" y="13499"/>
                    </a:cubicBezTo>
                    <a:lnTo>
                      <a:pt x="10167" y="10556"/>
                    </a:lnTo>
                    <a:cubicBezTo>
                      <a:pt x="10167" y="10330"/>
                      <a:pt x="10350" y="10147"/>
                      <a:pt x="10575" y="10147"/>
                    </a:cubicBezTo>
                    <a:close/>
                    <a:moveTo>
                      <a:pt x="19291" y="10147"/>
                    </a:moveTo>
                    <a:cubicBezTo>
                      <a:pt x="19516" y="10147"/>
                      <a:pt x="19699" y="10330"/>
                      <a:pt x="19699" y="10556"/>
                    </a:cubicBezTo>
                    <a:lnTo>
                      <a:pt x="19699" y="13500"/>
                    </a:lnTo>
                    <a:cubicBezTo>
                      <a:pt x="19699" y="13725"/>
                      <a:pt x="19516" y="13908"/>
                      <a:pt x="19291" y="13908"/>
                    </a:cubicBezTo>
                    <a:lnTo>
                      <a:pt x="16348" y="13908"/>
                    </a:lnTo>
                    <a:cubicBezTo>
                      <a:pt x="16123" y="13908"/>
                      <a:pt x="15940" y="13725"/>
                      <a:pt x="15940" y="13500"/>
                    </a:cubicBezTo>
                    <a:lnTo>
                      <a:pt x="15940" y="10556"/>
                    </a:lnTo>
                    <a:cubicBezTo>
                      <a:pt x="15940" y="10330"/>
                      <a:pt x="16123" y="10147"/>
                      <a:pt x="16348" y="10147"/>
                    </a:cubicBezTo>
                    <a:close/>
                    <a:moveTo>
                      <a:pt x="7743" y="15164"/>
                    </a:moveTo>
                    <a:cubicBezTo>
                      <a:pt x="7970" y="15164"/>
                      <a:pt x="8153" y="15347"/>
                      <a:pt x="8153" y="15572"/>
                    </a:cubicBezTo>
                    <a:lnTo>
                      <a:pt x="8153" y="18515"/>
                    </a:lnTo>
                    <a:cubicBezTo>
                      <a:pt x="8153" y="18741"/>
                      <a:pt x="7970" y="18923"/>
                      <a:pt x="7743" y="18923"/>
                    </a:cubicBezTo>
                    <a:lnTo>
                      <a:pt x="4802" y="18923"/>
                    </a:lnTo>
                    <a:cubicBezTo>
                      <a:pt x="4577" y="18923"/>
                      <a:pt x="4394" y="18741"/>
                      <a:pt x="4394" y="18515"/>
                    </a:cubicBezTo>
                    <a:lnTo>
                      <a:pt x="4394" y="15572"/>
                    </a:lnTo>
                    <a:cubicBezTo>
                      <a:pt x="4394" y="15347"/>
                      <a:pt x="4577" y="15164"/>
                      <a:pt x="4802" y="15164"/>
                    </a:cubicBezTo>
                    <a:close/>
                    <a:moveTo>
                      <a:pt x="13518" y="15164"/>
                    </a:moveTo>
                    <a:cubicBezTo>
                      <a:pt x="13743" y="15164"/>
                      <a:pt x="13926" y="15347"/>
                      <a:pt x="13926" y="15572"/>
                    </a:cubicBezTo>
                    <a:lnTo>
                      <a:pt x="13926" y="18515"/>
                    </a:lnTo>
                    <a:cubicBezTo>
                      <a:pt x="13926" y="18741"/>
                      <a:pt x="13743" y="18923"/>
                      <a:pt x="13518" y="18923"/>
                    </a:cubicBezTo>
                    <a:lnTo>
                      <a:pt x="10575" y="18923"/>
                    </a:lnTo>
                    <a:cubicBezTo>
                      <a:pt x="10350" y="18923"/>
                      <a:pt x="10167" y="18741"/>
                      <a:pt x="10167" y="18515"/>
                    </a:cubicBezTo>
                    <a:lnTo>
                      <a:pt x="10167" y="15572"/>
                    </a:lnTo>
                    <a:cubicBezTo>
                      <a:pt x="10167" y="15347"/>
                      <a:pt x="10350" y="15164"/>
                      <a:pt x="10575" y="15164"/>
                    </a:cubicBezTo>
                    <a:close/>
                    <a:moveTo>
                      <a:pt x="19291" y="15164"/>
                    </a:moveTo>
                    <a:cubicBezTo>
                      <a:pt x="19516" y="15164"/>
                      <a:pt x="19699" y="15347"/>
                      <a:pt x="19699" y="15572"/>
                    </a:cubicBezTo>
                    <a:lnTo>
                      <a:pt x="19699" y="18515"/>
                    </a:lnTo>
                    <a:cubicBezTo>
                      <a:pt x="19699" y="18742"/>
                      <a:pt x="19516" y="18925"/>
                      <a:pt x="19291" y="18925"/>
                    </a:cubicBezTo>
                    <a:lnTo>
                      <a:pt x="16348" y="18925"/>
                    </a:lnTo>
                    <a:cubicBezTo>
                      <a:pt x="16123" y="18925"/>
                      <a:pt x="15940" y="18742"/>
                      <a:pt x="15940" y="18515"/>
                    </a:cubicBezTo>
                    <a:lnTo>
                      <a:pt x="15940" y="15572"/>
                    </a:lnTo>
                    <a:cubicBezTo>
                      <a:pt x="15940" y="15347"/>
                      <a:pt x="16123" y="15164"/>
                      <a:pt x="16348" y="15164"/>
                    </a:cubicBezTo>
                    <a:close/>
                    <a:moveTo>
                      <a:pt x="2140" y="0"/>
                    </a:moveTo>
                    <a:cubicBezTo>
                      <a:pt x="959" y="0"/>
                      <a:pt x="1" y="957"/>
                      <a:pt x="1" y="2140"/>
                    </a:cubicBezTo>
                    <a:lnTo>
                      <a:pt x="1" y="23494"/>
                    </a:lnTo>
                    <a:cubicBezTo>
                      <a:pt x="1" y="24676"/>
                      <a:pt x="959" y="25635"/>
                      <a:pt x="2140" y="25635"/>
                    </a:cubicBezTo>
                    <a:lnTo>
                      <a:pt x="10167" y="25635"/>
                    </a:lnTo>
                    <a:lnTo>
                      <a:pt x="10167" y="20634"/>
                    </a:lnTo>
                    <a:cubicBezTo>
                      <a:pt x="10167" y="20409"/>
                      <a:pt x="10350" y="20226"/>
                      <a:pt x="10575" y="20226"/>
                    </a:cubicBezTo>
                    <a:lnTo>
                      <a:pt x="13518" y="20226"/>
                    </a:lnTo>
                    <a:cubicBezTo>
                      <a:pt x="13743" y="20226"/>
                      <a:pt x="13926" y="20409"/>
                      <a:pt x="13926" y="20634"/>
                    </a:cubicBezTo>
                    <a:lnTo>
                      <a:pt x="13926" y="25635"/>
                    </a:lnTo>
                    <a:lnTo>
                      <a:pt x="21828" y="25635"/>
                    </a:lnTo>
                    <a:cubicBezTo>
                      <a:pt x="23009" y="25635"/>
                      <a:pt x="23968" y="24676"/>
                      <a:pt x="23968" y="23494"/>
                    </a:cubicBezTo>
                    <a:lnTo>
                      <a:pt x="23968" y="2140"/>
                    </a:lnTo>
                    <a:cubicBezTo>
                      <a:pt x="23968" y="957"/>
                      <a:pt x="23009" y="0"/>
                      <a:pt x="21828" y="0"/>
                    </a:cubicBezTo>
                    <a:lnTo>
                      <a:pt x="15536" y="0"/>
                    </a:lnTo>
                    <a:lnTo>
                      <a:pt x="15536" y="3327"/>
                    </a:lnTo>
                    <a:cubicBezTo>
                      <a:pt x="15536" y="3671"/>
                      <a:pt x="15256" y="3949"/>
                      <a:pt x="14914" y="3949"/>
                    </a:cubicBezTo>
                    <a:lnTo>
                      <a:pt x="8916" y="3949"/>
                    </a:lnTo>
                    <a:cubicBezTo>
                      <a:pt x="8573" y="3949"/>
                      <a:pt x="8294" y="3671"/>
                      <a:pt x="8294" y="3327"/>
                    </a:cubicBezTo>
                    <a:lnTo>
                      <a:pt x="82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Google Shape;5608;p55">
                <a:extLst>
                  <a:ext uri="{FF2B5EF4-FFF2-40B4-BE49-F238E27FC236}">
                    <a16:creationId xmlns:a16="http://schemas.microsoft.com/office/drawing/2014/main" id="{BA6035C7-C892-4BB5-B49B-38A5100239D3}"/>
                  </a:ext>
                </a:extLst>
              </p:cNvPr>
              <p:cNvSpPr/>
              <p:nvPr/>
            </p:nvSpPr>
            <p:spPr>
              <a:xfrm>
                <a:off x="4051783" y="3020423"/>
                <a:ext cx="68121" cy="68121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1" extrusionOk="0">
                    <a:moveTo>
                      <a:pt x="409" y="1"/>
                    </a:moveTo>
                    <a:cubicBezTo>
                      <a:pt x="184" y="1"/>
                      <a:pt x="1" y="184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0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4"/>
                      <a:pt x="3577" y="1"/>
                      <a:pt x="3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Google Shape;5609;p55">
                <a:extLst>
                  <a:ext uri="{FF2B5EF4-FFF2-40B4-BE49-F238E27FC236}">
                    <a16:creationId xmlns:a16="http://schemas.microsoft.com/office/drawing/2014/main" id="{DFBB6513-4125-4BA0-AF8D-3AE8D1300775}"/>
                  </a:ext>
                </a:extLst>
              </p:cNvPr>
              <p:cNvSpPr/>
              <p:nvPr/>
            </p:nvSpPr>
            <p:spPr>
              <a:xfrm>
                <a:off x="4156347" y="3020423"/>
                <a:ext cx="68121" cy="68121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1" extrusionOk="0">
                    <a:moveTo>
                      <a:pt x="409" y="1"/>
                    </a:moveTo>
                    <a:cubicBezTo>
                      <a:pt x="184" y="1"/>
                      <a:pt x="1" y="184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2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4"/>
                      <a:pt x="3577" y="1"/>
                      <a:pt x="33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Google Shape;5610;p55">
                <a:extLst>
                  <a:ext uri="{FF2B5EF4-FFF2-40B4-BE49-F238E27FC236}">
                    <a16:creationId xmlns:a16="http://schemas.microsoft.com/office/drawing/2014/main" id="{E13C694E-82E9-47FD-ACF4-6FA15FD13FAF}"/>
                  </a:ext>
                </a:extLst>
              </p:cNvPr>
              <p:cNvSpPr/>
              <p:nvPr/>
            </p:nvSpPr>
            <p:spPr>
              <a:xfrm>
                <a:off x="4260910" y="3020423"/>
                <a:ext cx="68121" cy="68121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1" extrusionOk="0">
                    <a:moveTo>
                      <a:pt x="409" y="1"/>
                    </a:moveTo>
                    <a:cubicBezTo>
                      <a:pt x="184" y="1"/>
                      <a:pt x="1" y="184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2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4"/>
                      <a:pt x="3577" y="1"/>
                      <a:pt x="33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Google Shape;5611;p55">
                <a:extLst>
                  <a:ext uri="{FF2B5EF4-FFF2-40B4-BE49-F238E27FC236}">
                    <a16:creationId xmlns:a16="http://schemas.microsoft.com/office/drawing/2014/main" id="{C0FC7DD0-74C8-4D9F-B6B4-91FFC9AFCF53}"/>
                  </a:ext>
                </a:extLst>
              </p:cNvPr>
              <p:cNvSpPr/>
              <p:nvPr/>
            </p:nvSpPr>
            <p:spPr>
              <a:xfrm>
                <a:off x="4051783" y="3112108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0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3"/>
                      <a:pt x="3577" y="0"/>
                      <a:pt x="3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Google Shape;5612;p55">
                <a:extLst>
                  <a:ext uri="{FF2B5EF4-FFF2-40B4-BE49-F238E27FC236}">
                    <a16:creationId xmlns:a16="http://schemas.microsoft.com/office/drawing/2014/main" id="{58619BA8-9B82-478C-9A84-51A86851C0FF}"/>
                  </a:ext>
                </a:extLst>
              </p:cNvPr>
              <p:cNvSpPr/>
              <p:nvPr/>
            </p:nvSpPr>
            <p:spPr>
              <a:xfrm>
                <a:off x="4156347" y="3112108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2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3"/>
                      <a:pt x="3577" y="0"/>
                      <a:pt x="33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Google Shape;5613;p55">
                <a:extLst>
                  <a:ext uri="{FF2B5EF4-FFF2-40B4-BE49-F238E27FC236}">
                    <a16:creationId xmlns:a16="http://schemas.microsoft.com/office/drawing/2014/main" id="{15DDD2D6-58DF-48A7-8DE7-DBFDB0C31EE1}"/>
                  </a:ext>
                </a:extLst>
              </p:cNvPr>
              <p:cNvSpPr/>
              <p:nvPr/>
            </p:nvSpPr>
            <p:spPr>
              <a:xfrm>
                <a:off x="4260910" y="3112108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9"/>
                    </a:cubicBezTo>
                    <a:lnTo>
                      <a:pt x="1" y="3352"/>
                    </a:lnTo>
                    <a:cubicBezTo>
                      <a:pt x="1" y="3577"/>
                      <a:pt x="184" y="3760"/>
                      <a:pt x="409" y="3760"/>
                    </a:cubicBezTo>
                    <a:lnTo>
                      <a:pt x="3352" y="3760"/>
                    </a:lnTo>
                    <a:cubicBezTo>
                      <a:pt x="3577" y="3760"/>
                      <a:pt x="3760" y="3577"/>
                      <a:pt x="3760" y="3352"/>
                    </a:cubicBezTo>
                    <a:lnTo>
                      <a:pt x="3760" y="409"/>
                    </a:lnTo>
                    <a:cubicBezTo>
                      <a:pt x="3760" y="183"/>
                      <a:pt x="3577" y="0"/>
                      <a:pt x="33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Google Shape;5614;p55">
                <a:extLst>
                  <a:ext uri="{FF2B5EF4-FFF2-40B4-BE49-F238E27FC236}">
                    <a16:creationId xmlns:a16="http://schemas.microsoft.com/office/drawing/2014/main" id="{AC7D9F52-6659-4D81-963A-CD6DF59DD72A}"/>
                  </a:ext>
                </a:extLst>
              </p:cNvPr>
              <p:cNvSpPr/>
              <p:nvPr/>
            </p:nvSpPr>
            <p:spPr>
              <a:xfrm>
                <a:off x="4051783" y="3202979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8"/>
                    </a:cubicBezTo>
                    <a:lnTo>
                      <a:pt x="1" y="3351"/>
                    </a:lnTo>
                    <a:cubicBezTo>
                      <a:pt x="1" y="3577"/>
                      <a:pt x="184" y="3759"/>
                      <a:pt x="409" y="3759"/>
                    </a:cubicBezTo>
                    <a:lnTo>
                      <a:pt x="3350" y="3759"/>
                    </a:lnTo>
                    <a:cubicBezTo>
                      <a:pt x="3577" y="3759"/>
                      <a:pt x="3760" y="3577"/>
                      <a:pt x="3760" y="3351"/>
                    </a:cubicBezTo>
                    <a:lnTo>
                      <a:pt x="3760" y="408"/>
                    </a:lnTo>
                    <a:cubicBezTo>
                      <a:pt x="3760" y="183"/>
                      <a:pt x="3577" y="0"/>
                      <a:pt x="3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Google Shape;5615;p55">
                <a:extLst>
                  <a:ext uri="{FF2B5EF4-FFF2-40B4-BE49-F238E27FC236}">
                    <a16:creationId xmlns:a16="http://schemas.microsoft.com/office/drawing/2014/main" id="{F8F35A06-D934-434E-9E8D-CD4D53D03EA5}"/>
                  </a:ext>
                </a:extLst>
              </p:cNvPr>
              <p:cNvSpPr/>
              <p:nvPr/>
            </p:nvSpPr>
            <p:spPr>
              <a:xfrm>
                <a:off x="4156347" y="3202979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8"/>
                    </a:cubicBezTo>
                    <a:lnTo>
                      <a:pt x="1" y="3351"/>
                    </a:lnTo>
                    <a:cubicBezTo>
                      <a:pt x="1" y="3577"/>
                      <a:pt x="184" y="3759"/>
                      <a:pt x="409" y="3759"/>
                    </a:cubicBezTo>
                    <a:lnTo>
                      <a:pt x="3352" y="3759"/>
                    </a:lnTo>
                    <a:cubicBezTo>
                      <a:pt x="3577" y="3759"/>
                      <a:pt x="3760" y="3577"/>
                      <a:pt x="3760" y="3351"/>
                    </a:cubicBezTo>
                    <a:lnTo>
                      <a:pt x="3760" y="408"/>
                    </a:lnTo>
                    <a:cubicBezTo>
                      <a:pt x="3760" y="183"/>
                      <a:pt x="3577" y="0"/>
                      <a:pt x="33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Google Shape;5616;p55">
                <a:extLst>
                  <a:ext uri="{FF2B5EF4-FFF2-40B4-BE49-F238E27FC236}">
                    <a16:creationId xmlns:a16="http://schemas.microsoft.com/office/drawing/2014/main" id="{C54348A1-60DD-41F9-A756-BCCE63D65461}"/>
                  </a:ext>
                </a:extLst>
              </p:cNvPr>
              <p:cNvSpPr/>
              <p:nvPr/>
            </p:nvSpPr>
            <p:spPr>
              <a:xfrm>
                <a:off x="4260910" y="3202979"/>
                <a:ext cx="68121" cy="6810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760" extrusionOk="0">
                    <a:moveTo>
                      <a:pt x="409" y="0"/>
                    </a:moveTo>
                    <a:cubicBezTo>
                      <a:pt x="184" y="0"/>
                      <a:pt x="1" y="183"/>
                      <a:pt x="1" y="408"/>
                    </a:cubicBezTo>
                    <a:lnTo>
                      <a:pt x="1" y="3351"/>
                    </a:lnTo>
                    <a:cubicBezTo>
                      <a:pt x="1" y="3577"/>
                      <a:pt x="184" y="3759"/>
                      <a:pt x="409" y="3759"/>
                    </a:cubicBezTo>
                    <a:lnTo>
                      <a:pt x="3352" y="3759"/>
                    </a:lnTo>
                    <a:cubicBezTo>
                      <a:pt x="3577" y="3759"/>
                      <a:pt x="3760" y="3577"/>
                      <a:pt x="3760" y="3351"/>
                    </a:cubicBezTo>
                    <a:lnTo>
                      <a:pt x="3760" y="408"/>
                    </a:lnTo>
                    <a:cubicBezTo>
                      <a:pt x="3760" y="183"/>
                      <a:pt x="3577" y="0"/>
                      <a:pt x="33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Google Shape;5617;p55">
                <a:extLst>
                  <a:ext uri="{FF2B5EF4-FFF2-40B4-BE49-F238E27FC236}">
                    <a16:creationId xmlns:a16="http://schemas.microsoft.com/office/drawing/2014/main" id="{9E1B245B-DC12-431E-A54D-B1FF733C5AE9}"/>
                  </a:ext>
                </a:extLst>
              </p:cNvPr>
              <p:cNvSpPr/>
              <p:nvPr/>
            </p:nvSpPr>
            <p:spPr>
              <a:xfrm>
                <a:off x="4156347" y="3294646"/>
                <a:ext cx="68121" cy="98713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5450" extrusionOk="0">
                    <a:moveTo>
                      <a:pt x="409" y="1"/>
                    </a:moveTo>
                    <a:cubicBezTo>
                      <a:pt x="184" y="1"/>
                      <a:pt x="1" y="184"/>
                      <a:pt x="1" y="409"/>
                    </a:cubicBezTo>
                    <a:lnTo>
                      <a:pt x="1" y="5449"/>
                    </a:lnTo>
                    <a:lnTo>
                      <a:pt x="3760" y="5449"/>
                    </a:lnTo>
                    <a:lnTo>
                      <a:pt x="3760" y="409"/>
                    </a:lnTo>
                    <a:cubicBezTo>
                      <a:pt x="3760" y="184"/>
                      <a:pt x="3577" y="1"/>
                      <a:pt x="3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Google Shape;5618;p55">
                <a:extLst>
                  <a:ext uri="{FF2B5EF4-FFF2-40B4-BE49-F238E27FC236}">
                    <a16:creationId xmlns:a16="http://schemas.microsoft.com/office/drawing/2014/main" id="{D87D3EF6-5FAE-4F4F-A30D-D95EFC3C96B1}"/>
                  </a:ext>
                </a:extLst>
              </p:cNvPr>
              <p:cNvSpPr/>
              <p:nvPr/>
            </p:nvSpPr>
            <p:spPr>
              <a:xfrm>
                <a:off x="4122422" y="2873694"/>
                <a:ext cx="131189" cy="126154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6965" extrusionOk="0">
                    <a:moveTo>
                      <a:pt x="5273" y="1291"/>
                    </a:moveTo>
                    <a:cubicBezTo>
                      <a:pt x="5390" y="1291"/>
                      <a:pt x="5485" y="1386"/>
                      <a:pt x="5485" y="1503"/>
                    </a:cubicBezTo>
                    <a:lnTo>
                      <a:pt x="5485" y="5462"/>
                    </a:lnTo>
                    <a:cubicBezTo>
                      <a:pt x="5485" y="5579"/>
                      <a:pt x="5390" y="5674"/>
                      <a:pt x="5273" y="5674"/>
                    </a:cubicBezTo>
                    <a:lnTo>
                      <a:pt x="4357" y="5674"/>
                    </a:lnTo>
                    <a:cubicBezTo>
                      <a:pt x="4240" y="5674"/>
                      <a:pt x="4143" y="5579"/>
                      <a:pt x="4143" y="5462"/>
                    </a:cubicBezTo>
                    <a:lnTo>
                      <a:pt x="4143" y="4082"/>
                    </a:lnTo>
                    <a:lnTo>
                      <a:pt x="3104" y="4082"/>
                    </a:lnTo>
                    <a:lnTo>
                      <a:pt x="3104" y="5462"/>
                    </a:lnTo>
                    <a:cubicBezTo>
                      <a:pt x="3104" y="5579"/>
                      <a:pt x="3009" y="5674"/>
                      <a:pt x="2892" y="5674"/>
                    </a:cubicBezTo>
                    <a:lnTo>
                      <a:pt x="1970" y="5674"/>
                    </a:lnTo>
                    <a:cubicBezTo>
                      <a:pt x="1853" y="5674"/>
                      <a:pt x="1758" y="5579"/>
                      <a:pt x="1758" y="5462"/>
                    </a:cubicBezTo>
                    <a:lnTo>
                      <a:pt x="1758" y="1503"/>
                    </a:lnTo>
                    <a:cubicBezTo>
                      <a:pt x="1758" y="1386"/>
                      <a:pt x="1853" y="1291"/>
                      <a:pt x="1970" y="1291"/>
                    </a:cubicBezTo>
                    <a:lnTo>
                      <a:pt x="2892" y="1291"/>
                    </a:lnTo>
                    <a:cubicBezTo>
                      <a:pt x="3009" y="1291"/>
                      <a:pt x="3104" y="1386"/>
                      <a:pt x="3104" y="1503"/>
                    </a:cubicBezTo>
                    <a:lnTo>
                      <a:pt x="3104" y="2949"/>
                    </a:lnTo>
                    <a:lnTo>
                      <a:pt x="4143" y="2949"/>
                    </a:lnTo>
                    <a:lnTo>
                      <a:pt x="4143" y="1503"/>
                    </a:lnTo>
                    <a:cubicBezTo>
                      <a:pt x="4143" y="1386"/>
                      <a:pt x="4240" y="1291"/>
                      <a:pt x="4357" y="1291"/>
                    </a:cubicBezTo>
                    <a:close/>
                    <a:moveTo>
                      <a:pt x="623" y="0"/>
                    </a:moveTo>
                    <a:cubicBezTo>
                      <a:pt x="280" y="0"/>
                      <a:pt x="1" y="278"/>
                      <a:pt x="1" y="622"/>
                    </a:cubicBezTo>
                    <a:lnTo>
                      <a:pt x="1" y="6343"/>
                    </a:lnTo>
                    <a:cubicBezTo>
                      <a:pt x="1" y="6687"/>
                      <a:pt x="280" y="6965"/>
                      <a:pt x="623" y="6965"/>
                    </a:cubicBezTo>
                    <a:lnTo>
                      <a:pt x="6621" y="6965"/>
                    </a:lnTo>
                    <a:cubicBezTo>
                      <a:pt x="6963" y="6965"/>
                      <a:pt x="7243" y="6687"/>
                      <a:pt x="7243" y="6343"/>
                    </a:cubicBezTo>
                    <a:lnTo>
                      <a:pt x="7243" y="622"/>
                    </a:lnTo>
                    <a:cubicBezTo>
                      <a:pt x="7243" y="278"/>
                      <a:pt x="6963" y="0"/>
                      <a:pt x="66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Google Shape;5619;p55">
                <a:extLst>
                  <a:ext uri="{FF2B5EF4-FFF2-40B4-BE49-F238E27FC236}">
                    <a16:creationId xmlns:a16="http://schemas.microsoft.com/office/drawing/2014/main" id="{978AEC1B-539E-4D0E-A162-6A13E47F2EEE}"/>
                  </a:ext>
                </a:extLst>
              </p:cNvPr>
              <p:cNvSpPr/>
              <p:nvPr/>
            </p:nvSpPr>
            <p:spPr>
              <a:xfrm>
                <a:off x="4154264" y="2897077"/>
                <a:ext cx="67523" cy="79387"/>
              </a:xfrm>
              <a:custGeom>
                <a:avLst/>
                <a:gdLst/>
                <a:ahLst/>
                <a:cxnLst/>
                <a:rect l="l" t="t" r="r" b="b"/>
                <a:pathLst>
                  <a:path w="3728" h="4383" extrusionOk="0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lnTo>
                      <a:pt x="0" y="4171"/>
                    </a:lnTo>
                    <a:cubicBezTo>
                      <a:pt x="0" y="4288"/>
                      <a:pt x="95" y="4383"/>
                      <a:pt x="212" y="4383"/>
                    </a:cubicBezTo>
                    <a:lnTo>
                      <a:pt x="1134" y="4383"/>
                    </a:lnTo>
                    <a:cubicBezTo>
                      <a:pt x="1251" y="4383"/>
                      <a:pt x="1346" y="4288"/>
                      <a:pt x="1346" y="4171"/>
                    </a:cubicBezTo>
                    <a:lnTo>
                      <a:pt x="1346" y="2791"/>
                    </a:lnTo>
                    <a:lnTo>
                      <a:pt x="2385" y="2791"/>
                    </a:lnTo>
                    <a:lnTo>
                      <a:pt x="2385" y="4171"/>
                    </a:lnTo>
                    <a:cubicBezTo>
                      <a:pt x="2385" y="4288"/>
                      <a:pt x="2482" y="4383"/>
                      <a:pt x="2599" y="4383"/>
                    </a:cubicBezTo>
                    <a:lnTo>
                      <a:pt x="3515" y="4383"/>
                    </a:lnTo>
                    <a:cubicBezTo>
                      <a:pt x="3632" y="4383"/>
                      <a:pt x="3727" y="4288"/>
                      <a:pt x="3727" y="4171"/>
                    </a:cubicBezTo>
                    <a:lnTo>
                      <a:pt x="3727" y="212"/>
                    </a:lnTo>
                    <a:cubicBezTo>
                      <a:pt x="3727" y="95"/>
                      <a:pt x="3632" y="0"/>
                      <a:pt x="3515" y="0"/>
                    </a:cubicBezTo>
                    <a:lnTo>
                      <a:pt x="2599" y="0"/>
                    </a:lnTo>
                    <a:cubicBezTo>
                      <a:pt x="2482" y="0"/>
                      <a:pt x="2385" y="95"/>
                      <a:pt x="2385" y="212"/>
                    </a:cubicBezTo>
                    <a:lnTo>
                      <a:pt x="2385" y="1658"/>
                    </a:lnTo>
                    <a:lnTo>
                      <a:pt x="1346" y="1658"/>
                    </a:lnTo>
                    <a:lnTo>
                      <a:pt x="1346" y="212"/>
                    </a:lnTo>
                    <a:cubicBezTo>
                      <a:pt x="1346" y="95"/>
                      <a:pt x="1251" y="0"/>
                      <a:pt x="11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D76420-1B1D-459D-805A-50BE5052067C}"/>
              </a:ext>
            </a:extLst>
          </p:cNvPr>
          <p:cNvGrpSpPr/>
          <p:nvPr/>
        </p:nvGrpSpPr>
        <p:grpSpPr>
          <a:xfrm>
            <a:off x="4537843" y="5592317"/>
            <a:ext cx="3357688" cy="901930"/>
            <a:chOff x="4694880" y="5515453"/>
            <a:chExt cx="3357688" cy="90193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5772632-622E-40A0-AEAD-AC4A62EE2E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880" y="5515453"/>
              <a:ext cx="977954" cy="901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ANSI Pilots Drone Standards Guide - DRONELIFE">
              <a:extLst>
                <a:ext uri="{FF2B5EF4-FFF2-40B4-BE49-F238E27FC236}">
                  <a16:creationId xmlns:a16="http://schemas.microsoft.com/office/drawing/2014/main" id="{A9E56B68-2695-4DFC-9C8C-B3DC71B1B7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8" t="8201" r="7631" b="6491"/>
            <a:stretch/>
          </p:blipFill>
          <p:spPr bwMode="auto">
            <a:xfrm>
              <a:off x="5672834" y="5516335"/>
              <a:ext cx="2379734" cy="90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5" name="Google Shape;217;p34">
            <a:extLst>
              <a:ext uri="{FF2B5EF4-FFF2-40B4-BE49-F238E27FC236}">
                <a16:creationId xmlns:a16="http://schemas.microsoft.com/office/drawing/2014/main" id="{E2A38FD2-AA8A-4D4F-8EDE-2B715F579C86}"/>
              </a:ext>
            </a:extLst>
          </p:cNvPr>
          <p:cNvCxnSpPr>
            <a:cxnSpLocks/>
          </p:cNvCxnSpPr>
          <p:nvPr/>
        </p:nvCxnSpPr>
        <p:spPr>
          <a:xfrm>
            <a:off x="8994433" y="2439711"/>
            <a:ext cx="1272150" cy="0"/>
          </a:xfrm>
          <a:prstGeom prst="straightConnector1">
            <a:avLst/>
          </a:prstGeom>
          <a:noFill/>
          <a:ln w="76200" cap="flat" cmpd="sng">
            <a:solidFill>
              <a:srgbClr val="F2672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F2682B6-12B8-4256-BCA2-1A6DF3C09448}"/>
              </a:ext>
            </a:extLst>
          </p:cNvPr>
          <p:cNvSpPr/>
          <p:nvPr/>
        </p:nvSpPr>
        <p:spPr>
          <a:xfrm>
            <a:off x="285161" y="1312338"/>
            <a:ext cx="4469191" cy="3340753"/>
          </a:xfrm>
          <a:prstGeom prst="rect">
            <a:avLst/>
          </a:prstGeom>
          <a:solidFill>
            <a:srgbClr val="F26722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/>
                <a:ea typeface="+mn-ea"/>
                <a:cs typeface="+mn-cs"/>
              </a:rPr>
              <a:t>MISSION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buntu" panose="020B0604020202020204"/>
                <a:ea typeface="+mn-ea"/>
                <a:cs typeface="+mn-cs"/>
              </a:rPr>
              <a:t>Inteleos Fuels the Global Health Community to Ensure Equitable Access to Quality Care.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buntu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24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A10D3-F955-F269-3E6A-AA363FBF6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93" y="457201"/>
            <a:ext cx="10801383" cy="10668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Better health for all in a changing world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FB0D3-F770-78C5-F611-9D680C4F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93" y="1980775"/>
            <a:ext cx="7652551" cy="4093454"/>
          </a:xfrm>
        </p:spPr>
        <p:txBody>
          <a:bodyPr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OUTCOME OF PROCEEDINGS From: General Secretariat of the Council: 29 January 2024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“</a:t>
            </a:r>
            <a:r>
              <a:rPr lang="en-US" b="1" dirty="0"/>
              <a:t>Strengthen health systems</a:t>
            </a:r>
            <a:r>
              <a:rPr lang="en-US" dirty="0"/>
              <a:t> and </a:t>
            </a:r>
            <a:r>
              <a:rPr lang="en-US" b="1" dirty="0"/>
              <a:t>advance universal health coverage</a:t>
            </a:r>
            <a:r>
              <a:rPr lang="en-US" dirty="0"/>
              <a:t> – to improve </a:t>
            </a:r>
            <a:r>
              <a:rPr lang="en-US" b="1" dirty="0"/>
              <a:t>equitable access to quality</a:t>
            </a:r>
            <a:r>
              <a:rPr lang="en-US" dirty="0"/>
              <a:t>, accessible, acceptable and available health services including sexual and reproductive health care services – with a </a:t>
            </a:r>
            <a:r>
              <a:rPr lang="en-US" b="1" dirty="0"/>
              <a:t>focus on primary healthcare</a:t>
            </a:r>
            <a:r>
              <a:rPr lang="en-US" dirty="0"/>
              <a:t>, community participation and engagement, essential public health functions, research and </a:t>
            </a:r>
            <a:r>
              <a:rPr lang="en-US" dirty="0" err="1"/>
              <a:t>digitalisation</a:t>
            </a:r>
            <a:r>
              <a:rPr lang="en-US" dirty="0"/>
              <a:t>, a </a:t>
            </a:r>
            <a:r>
              <a:rPr lang="en-US" b="1" dirty="0"/>
              <a:t>skilled and sufficient health workforce</a:t>
            </a:r>
            <a:r>
              <a:rPr lang="en-US" dirty="0"/>
              <a:t>”</a:t>
            </a:r>
            <a:r>
              <a:rPr lang="en-US" b="1" baseline="30000" dirty="0"/>
              <a:t> </a:t>
            </a:r>
            <a:r>
              <a:rPr lang="en-US" baseline="30000" dirty="0"/>
              <a:t>1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63404-8DA1-408B-B56C-EF5733DAA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1CC731-E2EC-4834-B848-101CC2756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tx2">
                  <a:lumMod val="50000"/>
                  <a:lumOff val="50000"/>
                  <a:alpha val="3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CF8EB1-2A93-6669-217E-3DF430237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599" y="5654321"/>
            <a:ext cx="1133954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C362D6-FED6-6555-2697-C2412A988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576" y="2199584"/>
            <a:ext cx="2667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6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website&#10;&#10;Description automatically generated">
            <a:extLst>
              <a:ext uri="{FF2B5EF4-FFF2-40B4-BE49-F238E27FC236}">
                <a16:creationId xmlns:a16="http://schemas.microsoft.com/office/drawing/2014/main" id="{98EF2333-C902-6964-D44A-0FE95460C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2859"/>
          <a:stretch/>
        </p:blipFill>
        <p:spPr>
          <a:xfrm>
            <a:off x="457200" y="498520"/>
            <a:ext cx="11277600" cy="586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7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CE9E2ED-2BB1-46AE-A037-86EC1BF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425159-FD10-4BDB-81CB-9D3984FC3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127" y="746758"/>
            <a:ext cx="6232849" cy="3429002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400" dirty="0"/>
              <a:t>UN Strategic Development Goal 3: “Good Health and Well Being”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9D24B2E-13F3-4DBB-8D3E-30F724886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125" y="3610949"/>
            <a:ext cx="5386873" cy="2892488"/>
          </a:xfrm>
        </p:spPr>
        <p:txBody>
          <a:bodyPr anchor="b">
            <a:normAutofit/>
          </a:bodyPr>
          <a:lstStyle/>
          <a:p>
            <a:pPr algn="l"/>
            <a:r>
              <a:rPr lang="en-US" sz="2100" dirty="0"/>
              <a:t>3.1: “By 2030, reduce the global maternal mortality ratio to less than 70 per 100,000 live births.”</a:t>
            </a:r>
          </a:p>
          <a:p>
            <a:pPr algn="l"/>
            <a:endParaRPr lang="en-US" sz="2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7" y="-3"/>
            <a:ext cx="3611463" cy="6858000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100000">
                <a:schemeClr val="tx2">
                  <a:lumMod val="50000"/>
                  <a:lumOff val="50000"/>
                  <a:alpha val="5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2000">
                <a:schemeClr val="accent2">
                  <a:alpha val="69000"/>
                </a:schemeClr>
              </a:gs>
              <a:gs pos="99000">
                <a:schemeClr val="accent4">
                  <a:alpha val="7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426853" y="-345671"/>
            <a:ext cx="3429002" cy="4120348"/>
          </a:xfrm>
          <a:prstGeom prst="rect">
            <a:avLst/>
          </a:prstGeom>
          <a:gradFill>
            <a:gsLst>
              <a:gs pos="0">
                <a:schemeClr val="accent5">
                  <a:alpha val="26000"/>
                </a:schemeClr>
              </a:gs>
              <a:gs pos="49000">
                <a:schemeClr val="tx2">
                  <a:lumMod val="75000"/>
                  <a:lumOff val="25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ircular design with many small dots&#10;&#10;Description automatically generated with medium confidence">
            <a:extLst>
              <a:ext uri="{FF2B5EF4-FFF2-40B4-BE49-F238E27FC236}">
                <a16:creationId xmlns:a16="http://schemas.microsoft.com/office/drawing/2014/main" id="{0E4090A6-CFCB-09AA-AF70-60222736C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6" r="6137" b="3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  <p:pic>
        <p:nvPicPr>
          <p:cNvPr id="2" name="image22.png">
            <a:extLst>
              <a:ext uri="{FF2B5EF4-FFF2-40B4-BE49-F238E27FC236}">
                <a16:creationId xmlns:a16="http://schemas.microsoft.com/office/drawing/2014/main" id="{7BADC18D-B465-6333-DD33-817418BDD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362" y="5942593"/>
            <a:ext cx="1133280" cy="6938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71007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lorful dots on a white background&#10;&#10;Description automatically generated">
            <a:extLst>
              <a:ext uri="{FF2B5EF4-FFF2-40B4-BE49-F238E27FC236}">
                <a16:creationId xmlns:a16="http://schemas.microsoft.com/office/drawing/2014/main" id="{2809EF23-5376-E049-3B33-57EA57783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1145F121-7DB3-4C20-B960-333CE2967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666683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B9134-3969-79E6-13F1-768CC221D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169" y="971888"/>
            <a:ext cx="9144000" cy="861454"/>
          </a:xfrm>
        </p:spPr>
        <p:txBody>
          <a:bodyPr vert="horz" lIns="0" tIns="0" rIns="0" bIns="0" rtlCol="0" anchor="b">
            <a:normAutofit/>
          </a:bodyPr>
          <a:lstStyle/>
          <a:p>
            <a:pPr algn="ctr"/>
            <a:r>
              <a:rPr lang="en-US" sz="4000" dirty="0"/>
              <a:t>Problem #1</a:t>
            </a:r>
          </a:p>
        </p:txBody>
      </p:sp>
    </p:spTree>
    <p:extLst>
      <p:ext uri="{BB962C8B-B14F-4D97-AF65-F5344CB8AC3E}">
        <p14:creationId xmlns:p14="http://schemas.microsoft.com/office/powerpoint/2010/main" val="131273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 t="29139" b="12986"/>
          <a:stretch/>
        </p:blipFill>
        <p:spPr>
          <a:xfrm>
            <a:off x="1993633" y="1293400"/>
            <a:ext cx="10198368" cy="46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>
            <a:off x="0" y="-6400"/>
            <a:ext cx="12063200" cy="13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3733" b="1" dirty="0">
                <a:solidFill>
                  <a:schemeClr val="dk2"/>
                </a:solidFill>
              </a:rPr>
              <a:t>Maternal mortality in SSA remains stubbornly high</a:t>
            </a:r>
            <a:endParaRPr sz="3733" b="1" dirty="0">
              <a:solidFill>
                <a:schemeClr val="dk2"/>
              </a:solidFill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t="15065" b="71680"/>
          <a:stretch/>
        </p:blipFill>
        <p:spPr>
          <a:xfrm>
            <a:off x="103767" y="5859634"/>
            <a:ext cx="8699400" cy="90896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9410700" y="6314117"/>
            <a:ext cx="2437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Source: WHO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Google Shape;109;p17">
            <a:extLst>
              <a:ext uri="{FF2B5EF4-FFF2-40B4-BE49-F238E27FC236}">
                <a16:creationId xmlns:a16="http://schemas.microsoft.com/office/drawing/2014/main" id="{61F78D6A-75A1-F711-71C9-BD903CC0311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880" y="1607735"/>
            <a:ext cx="1625874" cy="237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56F962-343D-8047-BFB5-207346763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4279" y="5662396"/>
            <a:ext cx="1133954" cy="6950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539789-34BB-4F72-9855-5693D1C6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Sub-Saharan Data: Maternal Mortality (2017)</a:t>
            </a:r>
            <a:endParaRPr lang="en-US" sz="3600" dirty="0">
              <a:solidFill>
                <a:schemeClr val="bg1"/>
              </a:solidFill>
            </a:endParaRPr>
          </a:p>
        </p:txBody>
      </p: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8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01CA5-7960-4E12-B7B7-F4728D8EB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747" y="1387983"/>
            <a:ext cx="6624735" cy="4571972"/>
          </a:xfrm>
        </p:spPr>
        <p:txBody>
          <a:bodyPr anchor="ctr">
            <a:noAutofit/>
          </a:bodyPr>
          <a:lstStyle/>
          <a:p>
            <a:pPr lvl="0"/>
            <a:r>
              <a:rPr lang="en-US" sz="2200" dirty="0">
                <a:solidFill>
                  <a:schemeClr val="bg1"/>
                </a:solidFill>
              </a:rPr>
              <a:t>Kenya: 50.22 million population, 25.27 million women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342 women died per 100,000 births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5,000 maternal deaths  = .02% of female population</a:t>
            </a:r>
          </a:p>
          <a:p>
            <a:pPr lvl="0"/>
            <a:r>
              <a:rPr lang="en-US" sz="2200" dirty="0">
                <a:solidFill>
                  <a:schemeClr val="bg1"/>
                </a:solidFill>
              </a:rPr>
              <a:t>South Africa: 57.52 million population, 28.9 million women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119 women died per 100,000 births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1400 maternal deaths = .004% of female population</a:t>
            </a:r>
          </a:p>
          <a:p>
            <a:pPr lvl="0"/>
            <a:r>
              <a:rPr lang="en-US" sz="2200" dirty="0">
                <a:solidFill>
                  <a:schemeClr val="bg1"/>
                </a:solidFill>
              </a:rPr>
              <a:t>Nigeria: 190.9 million population, 94.19 million women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917 women died per 100,000 live births – nearly 1%.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67,000 maternal deaths = .07% of total female population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Nigeria accounts for 20% of all maternal deaths globally 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Many of these deaths are preventable.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6E60E-C90F-4FAF-9BF0-553142F5B000}"/>
              </a:ext>
            </a:extLst>
          </p:cNvPr>
          <p:cNvSpPr txBox="1"/>
          <p:nvPr/>
        </p:nvSpPr>
        <p:spPr>
          <a:xfrm>
            <a:off x="312076" y="5860807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https://data.worldbank.org/indicator/SH.STA.MMRT?locations=KE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https://data.worldbank.org/indicator/SH.STA.MMRT?locations=ZA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https://data.worldbank.org/indicator/SH.STA.MMRT?locations=NG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https://www.who.int/news-room/fact-sheets/detail/maternal-mortality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65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875EDA-930A-F87A-CBE1-1C0F8DB3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881" y="286602"/>
            <a:ext cx="6313777" cy="808868"/>
          </a:xfrm>
        </p:spPr>
        <p:txBody>
          <a:bodyPr>
            <a:normAutofit/>
          </a:bodyPr>
          <a:lstStyle/>
          <a:p>
            <a:r>
              <a:rPr lang="en-US" sz="4000" dirty="0"/>
              <a:t>A Closer look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07CA42D3-30D0-21D8-9F55-F5095E346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749389"/>
              </p:ext>
            </p:extLst>
          </p:nvPr>
        </p:nvGraphicFramePr>
        <p:xfrm>
          <a:off x="995882" y="1382072"/>
          <a:ext cx="6491334" cy="491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>
                  <a:lumMod val="60000"/>
                  <a:lumOff val="40000"/>
                  <a:alpha val="59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chemeClr val="accent6">
                  <a:lumMod val="75000"/>
                  <a:alpha val="61000"/>
                </a:schemeClr>
              </a:gs>
              <a:gs pos="99000">
                <a:schemeClr val="accent6">
                  <a:alpha val="87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and holding ball">
            <a:extLst>
              <a:ext uri="{FF2B5EF4-FFF2-40B4-BE49-F238E27FC236}">
                <a16:creationId xmlns:a16="http://schemas.microsoft.com/office/drawing/2014/main" id="{6FF77B28-0CAF-D4F7-6EB0-F712A36EAD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759" r="27005" b="-1"/>
          <a:stretch/>
        </p:blipFill>
        <p:spPr>
          <a:xfrm>
            <a:off x="8115300" y="-12515"/>
            <a:ext cx="4076700" cy="64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70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B3D2F-6EB5-4095-A8FB-E4DCD6EE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Three Delays in Care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7E437C-7083-97EB-C5EC-7A313AC6DD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638432"/>
              </p:ext>
            </p:extLst>
          </p:nvPr>
        </p:nvGraphicFramePr>
        <p:xfrm>
          <a:off x="1121984" y="2062715"/>
          <a:ext cx="9969852" cy="3825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4793F3C-A5AB-4ABD-8D05-58331B85A505}"/>
              </a:ext>
            </a:extLst>
          </p:cNvPr>
          <p:cNvSpPr txBox="1"/>
          <p:nvPr/>
        </p:nvSpPr>
        <p:spPr>
          <a:xfrm>
            <a:off x="870944" y="6133454"/>
            <a:ext cx="10214267" cy="288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32104">
              <a:spcAft>
                <a:spcPts val="600"/>
              </a:spcAft>
              <a:defRPr/>
            </a:pPr>
            <a:r>
              <a:rPr lang="en-US" sz="127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*</a:t>
            </a:r>
            <a:r>
              <a:rPr lang="en-US" sz="127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7"/>
              </a:rPr>
              <a:t>https://pubmed.ncbi.nlm.nih.gov/9579750/#:~:text=The%20%22Three%20Delays%22%20model%20proposes,when%20a%20facility%20is%20reached</a:t>
            </a:r>
            <a:r>
              <a:rPr lang="en-US" sz="127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22.png">
            <a:extLst>
              <a:ext uri="{FF2B5EF4-FFF2-40B4-BE49-F238E27FC236}">
                <a16:creationId xmlns:a16="http://schemas.microsoft.com/office/drawing/2014/main" id="{C71CBAC0-74FA-E9D6-C4C5-66A49020B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4961" y="6136634"/>
            <a:ext cx="1133280" cy="6938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8770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EFFE9620-9C90-4BC3-B883-01E7265F5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tx2">
                  <a:lumMod val="50000"/>
                  <a:lumOff val="50000"/>
                  <a:alpha val="53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429"/>
            <a:ext cx="12192002" cy="6408743"/>
          </a:xfrm>
          <a:prstGeom prst="rect">
            <a:avLst/>
          </a:prstGeom>
          <a:gradFill>
            <a:gsLst>
              <a:gs pos="0">
                <a:schemeClr val="accent5">
                  <a:alpha val="95000"/>
                </a:schemeClr>
              </a:gs>
              <a:gs pos="100000">
                <a:schemeClr val="tx2">
                  <a:lumMod val="75000"/>
                  <a:lumOff val="25000"/>
                  <a:alpha val="64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3608179" cy="6858001"/>
          </a:xfrm>
          <a:prstGeom prst="rect">
            <a:avLst/>
          </a:prstGeom>
          <a:gradFill>
            <a:gsLst>
              <a:gs pos="22000">
                <a:schemeClr val="accent2">
                  <a:alpha val="32000"/>
                </a:schemeClr>
              </a:gs>
              <a:gs pos="99000">
                <a:schemeClr val="accent6">
                  <a:lumMod val="75000"/>
                  <a:alpha val="5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467AAD5-A599-4928-9605-09F207D75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470924" y="-863506"/>
            <a:ext cx="6857571" cy="8584581"/>
          </a:xfrm>
          <a:prstGeom prst="rect">
            <a:avLst/>
          </a:prstGeom>
          <a:gradFill>
            <a:gsLst>
              <a:gs pos="0">
                <a:schemeClr val="accent2">
                  <a:alpha val="61000"/>
                </a:schemeClr>
              </a:gs>
              <a:gs pos="84000">
                <a:schemeClr val="accent6">
                  <a:alpha val="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35682F0-7BC6-4526-8BFA-58EA002C8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1348001" y="892771"/>
            <a:ext cx="4675167" cy="50091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43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2C6DC-335E-5D2E-3301-554536C1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803" y="-91119"/>
            <a:ext cx="6598597" cy="2336483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Problem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FBC5E-043B-45D3-0374-818C7F41E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802" y="3048378"/>
            <a:ext cx="7616759" cy="1741549"/>
          </a:xfr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The ability to implement tangible, sustainable and scalable solutions to Problem #1 at a national and global scale</a:t>
            </a: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Different science and technology icons on a green background">
            <a:extLst>
              <a:ext uri="{FF2B5EF4-FFF2-40B4-BE49-F238E27FC236}">
                <a16:creationId xmlns:a16="http://schemas.microsoft.com/office/drawing/2014/main" id="{E181CA30-55A0-180A-862C-F60C4AD6C7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07" r="24241" b="-2"/>
          <a:stretch/>
        </p:blipFill>
        <p:spPr>
          <a:xfrm>
            <a:off x="1037820" y="896184"/>
            <a:ext cx="2569597" cy="5051526"/>
          </a:xfrm>
          <a:custGeom>
            <a:avLst/>
            <a:gdLst/>
            <a:ahLst/>
            <a:cxnLst/>
            <a:rect l="l" t="t" r="r" b="b"/>
            <a:pathLst>
              <a:path w="2569597" h="5051526">
                <a:moveTo>
                  <a:pt x="2525763" y="0"/>
                </a:moveTo>
                <a:lnTo>
                  <a:pt x="2569597" y="2214"/>
                </a:lnTo>
                <a:lnTo>
                  <a:pt x="2569597" y="5049313"/>
                </a:lnTo>
                <a:lnTo>
                  <a:pt x="2525763" y="5051526"/>
                </a:lnTo>
                <a:cubicBezTo>
                  <a:pt x="1130823" y="5051526"/>
                  <a:pt x="0" y="3920703"/>
                  <a:pt x="0" y="2525763"/>
                </a:cubicBezTo>
                <a:cubicBezTo>
                  <a:pt x="0" y="1130823"/>
                  <a:pt x="1130823" y="0"/>
                  <a:pt x="25257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475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643CFF5-3073-44B6-9A56-4CAF096F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8ADF85-5E36-4D6D-64AE-19B13867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80" y="-5302"/>
            <a:ext cx="10501281" cy="155672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Address #3: “Receiving adequate care when a facility is reached”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1BCFD-1B3B-FD50-1A3D-E537E459B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1" y="1978090"/>
            <a:ext cx="7128587" cy="4241641"/>
          </a:xfrm>
        </p:spPr>
        <p:txBody>
          <a:bodyPr anchor="t">
            <a:normAutofit/>
          </a:bodyPr>
          <a:lstStyle/>
          <a:p>
            <a:r>
              <a:rPr lang="en-US" sz="3200" dirty="0"/>
              <a:t>63% of the Kenyan population is within one hour of a health facility</a:t>
            </a:r>
            <a:r>
              <a:rPr lang="en-US" sz="3200" baseline="30000" dirty="0"/>
              <a:t>5</a:t>
            </a:r>
            <a:endParaRPr lang="en-US" sz="3200" dirty="0"/>
          </a:p>
          <a:p>
            <a:r>
              <a:rPr lang="en-US" sz="3200" dirty="0"/>
              <a:t>Most Kenyan healthcare facilities have at least one nurse or midwife</a:t>
            </a:r>
            <a:r>
              <a:rPr lang="en-US" sz="3200" baseline="30000" dirty="0"/>
              <a:t>6 </a:t>
            </a:r>
            <a:r>
              <a:rPr lang="en-US" sz="3200" dirty="0"/>
              <a:t>and most antenatal care is provided by midwives and nurses</a:t>
            </a:r>
            <a:r>
              <a:rPr lang="en-US" sz="3200" baseline="30000" dirty="0"/>
              <a:t>7</a:t>
            </a:r>
          </a:p>
          <a:p>
            <a:pPr marL="0" indent="0">
              <a:buNone/>
            </a:pPr>
            <a:endParaRPr lang="en-US" sz="3200" baseline="30000" dirty="0"/>
          </a:p>
        </p:txBody>
      </p:sp>
      <p:pic>
        <p:nvPicPr>
          <p:cNvPr id="18" name="Graphic 17" descr="Hospital">
            <a:extLst>
              <a:ext uri="{FF2B5EF4-FFF2-40B4-BE49-F238E27FC236}">
                <a16:creationId xmlns:a16="http://schemas.microsoft.com/office/drawing/2014/main" id="{54398187-9F13-757B-7A9C-EA387F55E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7585" y="1137336"/>
            <a:ext cx="4037215" cy="403721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391868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39186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CF858-F997-897B-F47E-5FB6EB4F7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903" y="5628755"/>
            <a:ext cx="1133954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1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0CC4DC-3293-F691-3C7C-9472ED19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18" y="305413"/>
            <a:ext cx="11532607" cy="1043126"/>
          </a:xfrm>
        </p:spPr>
        <p:txBody>
          <a:bodyPr anchor="b">
            <a:noAutofit/>
          </a:bodyPr>
          <a:lstStyle/>
          <a:p>
            <a:r>
              <a:rPr lang="en-US" sz="3000" dirty="0"/>
              <a:t>All women must have access to quality healthcare at the point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072D0-92AA-4D91-E28E-29C285D0B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19" y="1683950"/>
            <a:ext cx="9015738" cy="4309450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600" dirty="0">
                <a:latin typeface="Tw Cen MT"/>
              </a:rPr>
              <a:t>Midwives, nurses, and primary clinicians that stay within scope of OB ultrasound as part of “the referral chain…with structured and certified levels of competencies”</a:t>
            </a:r>
            <a:r>
              <a:rPr lang="en-US" sz="2600" baseline="30000" dirty="0">
                <a:latin typeface="Tw Cen MT"/>
              </a:rPr>
              <a:t>8</a:t>
            </a:r>
            <a:r>
              <a:rPr lang="en-US" sz="2600" dirty="0">
                <a:latin typeface="Tw Cen MT"/>
              </a:rPr>
              <a:t> can reduce wait times</a:t>
            </a:r>
          </a:p>
          <a:p>
            <a:pPr>
              <a:lnSpc>
                <a:spcPct val="110000"/>
              </a:lnSpc>
            </a:pPr>
            <a:r>
              <a:rPr lang="en-US" sz="2600" dirty="0">
                <a:latin typeface="Tw Cen MT"/>
              </a:rPr>
              <a:t>Primary clinicians across LMICs can be certified to scan and document: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latin typeface="Tw Cen MT"/>
              </a:rPr>
              <a:t>Fetal lie and presentation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latin typeface="Tw Cen MT"/>
              </a:rPr>
              <a:t>Detection of fetal cardiac activity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latin typeface="Tw Cen MT"/>
              </a:rPr>
              <a:t>Number of fetuses in the uterus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latin typeface="Tw Cen MT"/>
              </a:rPr>
              <a:t>Location and position of the placenta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latin typeface="Tw Cen MT"/>
              </a:rPr>
              <a:t>Amniotic fluid volume</a:t>
            </a:r>
          </a:p>
          <a:p>
            <a:pPr>
              <a:lnSpc>
                <a:spcPct val="110000"/>
              </a:lnSpc>
            </a:pP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BA050-8F2C-E411-D707-2C615831E3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0" r="24178" b="-2"/>
          <a:stretch/>
        </p:blipFill>
        <p:spPr>
          <a:xfrm>
            <a:off x="9459357" y="2120774"/>
            <a:ext cx="2616452" cy="2616452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CA241-0103-7FEC-78E1-F0F9BC57C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221" y="5556872"/>
            <a:ext cx="1133954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41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70ADAE-15E1-BBF4-A81D-42D5FE5B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Access to quality care</a:t>
            </a:r>
          </a:p>
        </p:txBody>
      </p:sp>
      <p:pic>
        <p:nvPicPr>
          <p:cNvPr id="3" name="Picture 2" descr="A logo with orange and blue letters&#10;&#10;Description automatically generated">
            <a:extLst>
              <a:ext uri="{FF2B5EF4-FFF2-40B4-BE49-F238E27FC236}">
                <a16:creationId xmlns:a16="http://schemas.microsoft.com/office/drawing/2014/main" id="{1D0A0C44-5B67-9E1D-EFA1-B738486F1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778" y="6053299"/>
            <a:ext cx="1133954" cy="695004"/>
          </a:xfrm>
          <a:prstGeom prst="rect">
            <a:avLst/>
          </a:prstGeom>
        </p:spPr>
      </p:pic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361ACE30-7CE4-D81D-E2BE-AAB1FF4332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057662"/>
              </p:ext>
            </p:extLst>
          </p:nvPr>
        </p:nvGraphicFramePr>
        <p:xfrm>
          <a:off x="1157084" y="2136618"/>
          <a:ext cx="9073332" cy="411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7039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DD68-D7E3-A2DC-3D62-0BE79205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24" y="484815"/>
            <a:ext cx="9478495" cy="1234440"/>
          </a:xfrm>
        </p:spPr>
        <p:txBody>
          <a:bodyPr>
            <a:noAutofit/>
          </a:bodyPr>
          <a:lstStyle/>
          <a:p>
            <a:r>
              <a:rPr lang="en-US" sz="2600" dirty="0"/>
              <a:t>IMAGING ULTRASOUND BEFORE 24 WEEKS OF PREGNANCY</a:t>
            </a:r>
            <a:r>
              <a:rPr lang="en-US" sz="2600" baseline="30000" dirty="0"/>
              <a:t>11</a:t>
            </a:r>
            <a:br>
              <a:rPr lang="en-US" sz="1000" baseline="30000" dirty="0"/>
            </a:br>
            <a:br>
              <a:rPr lang="en-US" sz="1000" baseline="30000" dirty="0"/>
            </a:br>
            <a:br>
              <a:rPr lang="en-US" sz="1000" baseline="30000" dirty="0"/>
            </a:br>
            <a:r>
              <a:rPr lang="en-US" sz="2600" baseline="30000" dirty="0"/>
              <a:t>2022 update to the WHO antenatal care recommendations</a:t>
            </a:r>
            <a:endParaRPr lang="en-US" sz="2600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E9C94C-51C4-56A3-458A-3C053ED2C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91" y="1740707"/>
            <a:ext cx="9778482" cy="4480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A4D2B3-1817-E474-2A3B-50D38F3FBCFD}"/>
              </a:ext>
            </a:extLst>
          </p:cNvPr>
          <p:cNvSpPr txBox="1"/>
          <p:nvPr/>
        </p:nvSpPr>
        <p:spPr>
          <a:xfrm>
            <a:off x="115408" y="6393917"/>
            <a:ext cx="120765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“Policymakers at national and local levels should promote evidence-based standards for health workers”</a:t>
            </a:r>
          </a:p>
        </p:txBody>
      </p:sp>
      <p:pic>
        <p:nvPicPr>
          <p:cNvPr id="3" name="image22.png">
            <a:extLst>
              <a:ext uri="{FF2B5EF4-FFF2-40B4-BE49-F238E27FC236}">
                <a16:creationId xmlns:a16="http://schemas.microsoft.com/office/drawing/2014/main" id="{B1E7011B-BFA5-9320-FB55-B4EA35A95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8719" y="5697197"/>
            <a:ext cx="1133280" cy="6938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8497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DBC8414-BE7E-4B6C-A114-B2C3795C8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C398C5-5C2E-4038-9DB3-DE2B5A9BE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F10B26-073B-4B10-8AAA-161242DD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92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0DBBC7-698F-4A54-B1CB-A99F9CC35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59574" y="3578975"/>
            <a:ext cx="2502407" cy="4055644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E6E822A-8BCF-432C-83E6-BBE821476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13000">
                <a:schemeClr val="accent4">
                  <a:lumMod val="20000"/>
                  <a:lumOff val="80000"/>
                  <a:alpha val="200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94DD68-D7E3-A2DC-3D62-0BE79205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11" y="681317"/>
            <a:ext cx="3595445" cy="3406187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7200" spc="750" dirty="0">
                <a:solidFill>
                  <a:schemeClr val="bg1"/>
                </a:solidFill>
              </a:rPr>
              <a:t>WHO</a:t>
            </a:r>
            <a:br>
              <a:rPr lang="en-US" sz="2400" b="0" spc="750" dirty="0">
                <a:solidFill>
                  <a:schemeClr val="bg1"/>
                </a:solidFill>
              </a:rPr>
            </a:br>
            <a:r>
              <a:rPr lang="en-US" sz="2400" b="0" spc="750" dirty="0">
                <a:solidFill>
                  <a:schemeClr val="bg1"/>
                </a:solidFill>
              </a:rPr>
              <a:t>IMAGING ULTRASOUND BEFORE</a:t>
            </a:r>
            <a:br>
              <a:rPr lang="en-US" sz="2400" b="0" spc="750" dirty="0">
                <a:solidFill>
                  <a:schemeClr val="bg1"/>
                </a:solidFill>
              </a:rPr>
            </a:br>
            <a:r>
              <a:rPr lang="en-US" sz="2400" b="0" spc="750" dirty="0">
                <a:solidFill>
                  <a:schemeClr val="bg1"/>
                </a:solidFill>
              </a:rPr>
              <a:t>24 WEEKS OF PREGNANCY</a:t>
            </a:r>
            <a:r>
              <a:rPr lang="en-US" sz="2400" b="0" spc="750" baseline="30000" dirty="0">
                <a:solidFill>
                  <a:schemeClr val="bg1"/>
                </a:solidFill>
              </a:rPr>
              <a:t>11</a:t>
            </a:r>
            <a:r>
              <a:rPr lang="en-US" sz="2400" b="0" spc="75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 descr="A chart with text on it&#10;&#10;Description automatically generated">
            <a:extLst>
              <a:ext uri="{FF2B5EF4-FFF2-40B4-BE49-F238E27FC236}">
                <a16:creationId xmlns:a16="http://schemas.microsoft.com/office/drawing/2014/main" id="{5ABC8BB1-63A7-BFF2-6787-63D92704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803" y="292963"/>
            <a:ext cx="8009508" cy="63475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0D4853-45CF-A851-999D-B401324B7513}"/>
              </a:ext>
            </a:extLst>
          </p:cNvPr>
          <p:cNvSpPr txBox="1"/>
          <p:nvPr/>
        </p:nvSpPr>
        <p:spPr>
          <a:xfrm>
            <a:off x="115411" y="4960466"/>
            <a:ext cx="38529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“Countries should adopt a </a:t>
            </a:r>
            <a:r>
              <a:rPr lang="en-US" dirty="0" err="1">
                <a:solidFill>
                  <a:schemeClr val="bg1"/>
                </a:solidFill>
              </a:rPr>
              <a:t>standardised</a:t>
            </a:r>
            <a:r>
              <a:rPr lang="en-US" dirty="0">
                <a:solidFill>
                  <a:schemeClr val="bg1"/>
                </a:solidFill>
              </a:rPr>
              <a:t> curriculum and competency assessment for teaching health workers”</a:t>
            </a:r>
            <a:r>
              <a:rPr lang="en-US" baseline="30000" dirty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59D9B7-F8FA-EDC8-2463-D9570875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0827" y="6346209"/>
            <a:ext cx="834327" cy="51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55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6601FF-FE79-562A-C1EB-ED4F1EF1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42" y="374427"/>
            <a:ext cx="10952127" cy="971512"/>
          </a:xfrm>
        </p:spPr>
        <p:txBody>
          <a:bodyPr anchor="ctr">
            <a:normAutofit fontScale="90000"/>
          </a:bodyPr>
          <a:lstStyle/>
          <a:p>
            <a:r>
              <a:rPr lang="en-US" sz="3200">
                <a:solidFill>
                  <a:schemeClr val="bg1"/>
                </a:solidFill>
              </a:rPr>
              <a:t>A global standard of proficiency for POCUS through Certification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370A27-D638-0A02-E120-7BDD4C32E7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796150"/>
              </p:ext>
            </p:extLst>
          </p:nvPr>
        </p:nvGraphicFramePr>
        <p:xfrm>
          <a:off x="579474" y="1819747"/>
          <a:ext cx="11033029" cy="487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200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D2838-E74B-4C8E-3CBF-5F5F482F0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270" y="374427"/>
            <a:ext cx="10450657" cy="97151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A standard policy framework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5FEC0852-D9F5-B5C7-0E33-3E1FCD42C5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879662"/>
              </p:ext>
            </p:extLst>
          </p:nvPr>
        </p:nvGraphicFramePr>
        <p:xfrm>
          <a:off x="579474" y="2090696"/>
          <a:ext cx="9800985" cy="4036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F895CE5-C152-8993-7CBA-697F51EAB842}"/>
              </a:ext>
            </a:extLst>
          </p:cNvPr>
          <p:cNvSpPr txBox="1"/>
          <p:nvPr/>
        </p:nvSpPr>
        <p:spPr>
          <a:xfrm>
            <a:off x="9691069" y="3843245"/>
            <a:ext cx="1921434" cy="108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0392">
              <a:spcAft>
                <a:spcPts val="600"/>
              </a:spcAft>
            </a:pPr>
            <a:r>
              <a:rPr lang="en-US" sz="29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</a:t>
            </a:r>
          </a:p>
          <a:p>
            <a:pPr algn="ctr" defTabSz="850392">
              <a:spcAft>
                <a:spcPts val="600"/>
              </a:spcAft>
            </a:pPr>
            <a:r>
              <a:rPr lang="en-US" sz="29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</a:t>
            </a:r>
            <a:endParaRPr lang="en-US" sz="3200" dirty="0"/>
          </a:p>
        </p:txBody>
      </p:sp>
      <p:pic>
        <p:nvPicPr>
          <p:cNvPr id="3" name="image22.png">
            <a:extLst>
              <a:ext uri="{FF2B5EF4-FFF2-40B4-BE49-F238E27FC236}">
                <a16:creationId xmlns:a16="http://schemas.microsoft.com/office/drawing/2014/main" id="{C0F0B37A-8B86-495E-8AE5-E91483E08E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9933" y="6031774"/>
            <a:ext cx="1060293" cy="64918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404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B5F4-9DC1-7B56-02AF-2A244822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967" y="138579"/>
            <a:ext cx="12064753" cy="1234440"/>
          </a:xfrm>
        </p:spPr>
        <p:txBody>
          <a:bodyPr>
            <a:normAutofit/>
          </a:bodyPr>
          <a:lstStyle/>
          <a:p>
            <a:r>
              <a:rPr lang="en-US" sz="3000" dirty="0"/>
              <a:t>infrastructure and standards are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D9BE8-A862-F249-F0BC-9C259B73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469" y="1740023"/>
            <a:ext cx="10667411" cy="449210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Tw Cen MT (Body)"/>
              </a:rPr>
              <a:t>“T</a:t>
            </a:r>
            <a:r>
              <a:rPr lang="en-US" sz="28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here is a need to </a:t>
            </a:r>
            <a:r>
              <a:rPr lang="en-US" sz="2800" b="1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incorporate obstetric ultrasound training </a:t>
            </a:r>
            <a:r>
              <a:rPr lang="en-US" sz="28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in both the </a:t>
            </a:r>
            <a:r>
              <a:rPr lang="en-US" sz="2800" b="1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undergraduate and postgraduate curricula of midwifery training </a:t>
            </a:r>
            <a:r>
              <a:rPr lang="en-US" sz="28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in African countries. In-service training must be done for the midwives that are already in practice to </a:t>
            </a:r>
            <a:r>
              <a:rPr lang="en-US" sz="2800" b="1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expedite the task shifting and extension of scope of practice</a:t>
            </a:r>
            <a:r>
              <a:rPr lang="en-US" sz="28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 regarding obstetric ultrasound training to midwives as they are the </a:t>
            </a:r>
            <a:r>
              <a:rPr lang="en-US" sz="2800" b="1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first contact and primary caregivers </a:t>
            </a:r>
            <a:r>
              <a:rPr lang="en-US" sz="28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for pregnant women across all levels of care in African countries.”</a:t>
            </a:r>
            <a:r>
              <a:rPr lang="en-US" sz="2800" b="0" i="0" baseline="3000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14</a:t>
            </a:r>
            <a:endParaRPr lang="en-US" sz="2800" dirty="0">
              <a:solidFill>
                <a:srgbClr val="212121"/>
              </a:solidFill>
              <a:highlight>
                <a:srgbClr val="FFFFFF"/>
              </a:highlight>
              <a:latin typeface="Tw Cen MT (Body)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en-US" sz="22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Sanele </a:t>
            </a:r>
            <a:r>
              <a:rPr lang="en-US" sz="2200" b="0" i="0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Lukhele</a:t>
            </a:r>
            <a:endParaRPr lang="en-US" sz="2200" b="0" i="0" dirty="0">
              <a:solidFill>
                <a:srgbClr val="212121"/>
              </a:solidFill>
              <a:effectLst/>
              <a:highlight>
                <a:srgbClr val="FFFFFF"/>
              </a:highlight>
              <a:latin typeface="Tw Cen MT (Body)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en-US" sz="22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w Cen MT (Body)"/>
              </a:rPr>
              <a:t>Lecturer at University of the Western Cape; Midwife, Maternal and Child Health Specialist</a:t>
            </a:r>
          </a:p>
        </p:txBody>
      </p:sp>
    </p:spTree>
    <p:extLst>
      <p:ext uri="{BB962C8B-B14F-4D97-AF65-F5344CB8AC3E}">
        <p14:creationId xmlns:p14="http://schemas.microsoft.com/office/powerpoint/2010/main" val="1482865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280C1E-1254-9B93-58F9-77EB71A7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-106989"/>
            <a:ext cx="10880739" cy="1066800"/>
          </a:xfrm>
        </p:spPr>
        <p:txBody>
          <a:bodyPr anchor="b">
            <a:normAutofit/>
          </a:bodyPr>
          <a:lstStyle/>
          <a:p>
            <a:r>
              <a:rPr lang="en-US" sz="4000" dirty="0"/>
              <a:t>Case study: Kenya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2E585-0FE1-34A2-C338-E332230E2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35" y="1066800"/>
            <a:ext cx="8919143" cy="5333572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Stakeholder engagement, consensus and implementation – Public and Private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Baseline canvas survey with Ministry of Health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Ministry of Health: Creation and implementation of scope of practice, policies and procedures with subject matter experts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Universities: Inclusion in curriculum, certification assessment at end of studies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Health systems with ultrasound proficient primary clinicians at every level and county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Initial funding (USAID), sustainable financial models may include: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Global and national government subsidies towards workforce development and Universal Health Coverage (UFC)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Fee-based, building local economies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Bundled and subsidized by device manufactures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009CF-81B0-9727-9971-5EAFA936A5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9" r="15528" b="-3"/>
          <a:stretch/>
        </p:blipFill>
        <p:spPr>
          <a:xfrm>
            <a:off x="9674263" y="2263925"/>
            <a:ext cx="2404575" cy="23301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563404-8DA1-408B-B56C-EF5733DAA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1CC731-E2EC-4834-B848-101CC2756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tx2">
                  <a:lumMod val="50000"/>
                  <a:lumOff val="50000"/>
                  <a:alpha val="3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9C85F-4F06-3443-D0AB-447595B7F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8044" y="5652301"/>
            <a:ext cx="1133954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73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C512-32FE-9975-001C-84FA8A32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-150433"/>
            <a:ext cx="11213385" cy="1234440"/>
          </a:xfrm>
        </p:spPr>
        <p:txBody>
          <a:bodyPr/>
          <a:lstStyle/>
          <a:p>
            <a:r>
              <a:rPr lang="en-US" dirty="0"/>
              <a:t>Certification as a global standard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5B409-35C8-ECE8-2CD0-7075F4EC6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5" y="1278381"/>
            <a:ext cx="11133486" cy="4473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“A standard provides a framework for ensuring </a:t>
            </a:r>
            <a:r>
              <a:rPr lang="en-US" b="1" dirty="0"/>
              <a:t>quality, transparency, and interoperability</a:t>
            </a:r>
            <a:r>
              <a:rPr lang="en-US" dirty="0"/>
              <a:t>. The international standard ISO/IEC 17024, Conformity assessment — General requirements for bodies operating certification of persons, provides a </a:t>
            </a:r>
            <a:r>
              <a:rPr lang="en-US" b="1" dirty="0"/>
              <a:t>global benchmark for quality certification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During recent years, this standard — developed by the International Organization for Standardization (ISO), Online 12 International Journal of HRD Practice Policy, and Research which represents members from </a:t>
            </a:r>
            <a:r>
              <a:rPr lang="en-US" b="1" dirty="0"/>
              <a:t>162 countries </a:t>
            </a:r>
            <a:r>
              <a:rPr lang="en-US" dirty="0"/>
              <a:t>— has fundamentally altered the delivery of certifications and created a very strong drive to </a:t>
            </a:r>
            <a:r>
              <a:rPr lang="en-US" b="1" dirty="0"/>
              <a:t>globalize personnel certification</a:t>
            </a:r>
            <a:r>
              <a:rPr lang="en-US" dirty="0"/>
              <a:t>.”</a:t>
            </a:r>
            <a:r>
              <a:rPr lang="en-US" baseline="30000" dirty="0"/>
              <a:t>15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B6F9C-7DFB-EA36-D860-795082017BCB}"/>
              </a:ext>
            </a:extLst>
          </p:cNvPr>
          <p:cNvSpPr txBox="1"/>
          <p:nvPr/>
        </p:nvSpPr>
        <p:spPr>
          <a:xfrm>
            <a:off x="1722268" y="5335480"/>
            <a:ext cx="103868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Vijay Krishna, </a:t>
            </a:r>
            <a:r>
              <a:rPr lang="en-US" sz="2200" dirty="0" err="1"/>
              <a:t>Ph.D</a:t>
            </a:r>
            <a:endParaRPr lang="en-US" sz="2200" dirty="0"/>
          </a:p>
          <a:p>
            <a:pPr algn="r"/>
            <a:r>
              <a:rPr lang="en-US" sz="2200" dirty="0"/>
              <a:t>Consultant, International Organization for Standardization (ISO)</a:t>
            </a:r>
          </a:p>
          <a:p>
            <a:pPr algn="r"/>
            <a:r>
              <a:rPr lang="en-US" sz="2200" dirty="0"/>
              <a:t>Vice President, Credentialing, ANSI National Accreditation Board/ANAB</a:t>
            </a:r>
          </a:p>
        </p:txBody>
      </p:sp>
    </p:spTree>
    <p:extLst>
      <p:ext uri="{BB962C8B-B14F-4D97-AF65-F5344CB8AC3E}">
        <p14:creationId xmlns:p14="http://schemas.microsoft.com/office/powerpoint/2010/main" val="3588305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7612C3-E63C-5FD4-3AD8-47F7EAA5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Call to action</a:t>
            </a: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71928E83-596D-B6C0-FEAB-F82CF05B3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991538"/>
              </p:ext>
            </p:extLst>
          </p:nvPr>
        </p:nvGraphicFramePr>
        <p:xfrm>
          <a:off x="4494654" y="457200"/>
          <a:ext cx="7327232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0120E0F-1E8B-811B-E842-14BDBD3C98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4306" y="6206843"/>
            <a:ext cx="956929" cy="58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93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ED9D89B5-CCAB-4617-B70E-501DBE3C8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83926E-E6E1-C31D-BB4B-E772ABB43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7275" y="4583953"/>
            <a:ext cx="4685857" cy="1465973"/>
          </a:xfrm>
        </p:spPr>
        <p:txBody>
          <a:bodyPr vert="horz" lIns="0" tIns="0" rIns="0" bIns="0" rtlCol="0" anchor="t">
            <a:normAutofit/>
          </a:bodyPr>
          <a:lstStyle/>
          <a:p>
            <a:pPr algn="l"/>
            <a:r>
              <a:rPr lang="en-US" sz="4400" spc="700" dirty="0"/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D74846-968B-C2DA-1A02-115863801A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649" b="25667"/>
          <a:stretch/>
        </p:blipFill>
        <p:spPr>
          <a:xfrm>
            <a:off x="20" y="432"/>
            <a:ext cx="12191980" cy="4244759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C8A9E12B-6B39-5048-1803-47832CE39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4310" y="4856331"/>
            <a:ext cx="8589522" cy="1465973"/>
          </a:xfrm>
        </p:spPr>
        <p:txBody>
          <a:bodyPr vert="horz" lIns="0" tIns="0" rIns="0" bIns="0" rtlCol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www.Inteleos.org</a:t>
            </a:r>
            <a:endParaRPr lang="en-US" sz="2000" dirty="0"/>
          </a:p>
          <a:p>
            <a:pPr algn="r">
              <a:lnSpc>
                <a:spcPct val="120000"/>
              </a:lnSpc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Pamela.ruiz@inteleos.org</a:t>
            </a:r>
            <a:endParaRPr lang="en-US" sz="2000" dirty="0"/>
          </a:p>
          <a:p>
            <a:pPr algn="r">
              <a:lnSpc>
                <a:spcPct val="120000"/>
              </a:lnSpc>
            </a:pPr>
            <a:r>
              <a:rPr lang="en-US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https://www.linkedin.com/in/pamelamruiz/</a:t>
            </a:r>
            <a:endParaRPr lang="en-US" sz="2000" dirty="0"/>
          </a:p>
          <a:p>
            <a:pPr algn="r">
              <a:lnSpc>
                <a:spcPct val="120000"/>
              </a:lnSpc>
            </a:pPr>
            <a:endParaRPr lang="en-US" sz="2000" dirty="0"/>
          </a:p>
          <a:p>
            <a:pPr algn="r">
              <a:lnSpc>
                <a:spcPct val="120000"/>
              </a:lnSpc>
            </a:pPr>
            <a:endParaRPr lang="en-US" sz="20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700556-1238-655A-82D0-787584673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1973" y="5232783"/>
            <a:ext cx="1777639" cy="108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73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C058-7616-D98B-9B13-21CB3775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875" y="-459728"/>
            <a:ext cx="10241280" cy="1234440"/>
          </a:xfrm>
        </p:spPr>
        <p:txBody>
          <a:bodyPr>
            <a:normAutofit/>
          </a:bodyPr>
          <a:lstStyle/>
          <a:p>
            <a:r>
              <a:rPr lang="en-US" sz="32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F386-D631-EC27-B02F-6AB0E1FF6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875" y="813624"/>
            <a:ext cx="11314591" cy="530578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hlinkClick r:id="rId2"/>
              </a:rPr>
              <a:t>https://data.consilium.europa.eu/doc/document/ST-5908-2024-INIT/en/pdf#:~:text=The%20Council%20acknowledges%20that%20the,societies%2C%20including%20within%20the%20EU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>
                <a:hlinkClick r:id="rId3"/>
              </a:rPr>
              <a:t>https://www.globalcitizen.org/en/content/maternal-mortality-sub-saharan-africa-causes/</a:t>
            </a:r>
            <a:r>
              <a:rPr lang="en-US" sz="15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hlinkClick r:id="rId4"/>
              </a:rPr>
              <a:t>https://www.who.int/news/item/14-08-2023-who-announces-the-first-meeting-of-the-postpartum-haemorrhage-(pph)-bundle-guideline-development-subgroup#:~:text=Obstetric%20haemorrhage%20is%20the%20leading,to%20postpartum%20haemorrhage%20(PPH)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>
                <a:hlinkClick r:id="rId5"/>
              </a:rPr>
              <a:t>https://www.un.org/africarenewal/magazine/october-2023/who-issues-plan-tackle-leading-cause-death-childbirth#:~:text=Over%2085%25%20of%20deaths%20from,as%20infections%20and%20pre%2Declampsia</a:t>
            </a:r>
            <a:r>
              <a:rPr lang="en-US" sz="1500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</a:rPr>
              <a:t>Noor AM, Amin AA, Gething PW, Atkinson PM, Hay SI, Snow RW. Modelling distances travelled to government health services in Kenya. Trop Med Int Health. 2006 Feb;11(2):188-96. </a:t>
            </a:r>
            <a:r>
              <a:rPr lang="en-US" sz="1500" b="0" i="0" dirty="0" err="1">
                <a:solidFill>
                  <a:srgbClr val="212121"/>
                </a:solidFill>
                <a:effectLst/>
                <a:highlight>
                  <a:srgbClr val="FFFFFF"/>
                </a:highlight>
              </a:rPr>
              <a:t>doi</a:t>
            </a:r>
            <a:r>
              <a:rPr lang="en-US" sz="15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</a:rPr>
              <a:t>: 10.1111/j.1365-3156.2005.01555.x. PMID: 16451343; PMCID: PMC2912494.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>
                <a:hlinkClick r:id="rId6"/>
              </a:rPr>
              <a:t>https://dhsprogram.com/pubs/pdf/spa8/02chapter2.pdf</a:t>
            </a:r>
            <a:r>
              <a:rPr lang="en-US" sz="15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Bidner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A., </a:t>
            </a: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Bezak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E., &amp; </a:t>
            </a: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Parange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N. (2022). Evaluation of antenatal Point-of-Care Ultrasound (</a:t>
            </a: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PoCUS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) training: a systematic review. 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Medical Education Online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 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27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(1). 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hlinkClick r:id="rId7"/>
              </a:rPr>
              <a:t>https://doi.org/10.1080/10872981.2022.2041366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>
                <a:solidFill>
                  <a:srgbClr val="212121"/>
                </a:solidFill>
                <a:highlight>
                  <a:srgbClr val="FFFFFF"/>
                </a:highlight>
              </a:rPr>
              <a:t>Wanyonyi</a:t>
            </a:r>
            <a:r>
              <a:rPr lang="en-US" sz="1500" dirty="0">
                <a:solidFill>
                  <a:srgbClr val="212121"/>
                </a:solidFill>
                <a:highlight>
                  <a:srgbClr val="FFFFFF"/>
                </a:highlight>
              </a:rPr>
              <a:t> SZ, </a:t>
            </a:r>
            <a:r>
              <a:rPr lang="en-US" sz="1500" dirty="0" err="1">
                <a:solidFill>
                  <a:srgbClr val="212121"/>
                </a:solidFill>
                <a:highlight>
                  <a:srgbClr val="FFFFFF"/>
                </a:highlight>
              </a:rPr>
              <a:t>Mariara</a:t>
            </a:r>
            <a:r>
              <a:rPr lang="en-US" sz="1500" dirty="0">
                <a:solidFill>
                  <a:srgbClr val="212121"/>
                </a:solidFill>
                <a:highlight>
                  <a:srgbClr val="FFFFFF"/>
                </a:highlight>
              </a:rPr>
              <a:t> CM, Vinayak S, Stones W. Opportunities and Challenges in Realizing Universal Access to Obstetric Ultrasound in Sub-Saharan Africa. Ultrasound Int Open. 2017 Apr;3(2):E52-E59. </a:t>
            </a:r>
            <a:r>
              <a:rPr lang="en-US" sz="1500" dirty="0" err="1">
                <a:solidFill>
                  <a:srgbClr val="212121"/>
                </a:solidFill>
                <a:highlight>
                  <a:srgbClr val="FFFFFF"/>
                </a:highlight>
              </a:rPr>
              <a:t>doi</a:t>
            </a:r>
            <a:r>
              <a:rPr lang="en-US" sz="1500" dirty="0">
                <a:solidFill>
                  <a:srgbClr val="212121"/>
                </a:solidFill>
                <a:highlight>
                  <a:srgbClr val="FFFFFF"/>
                </a:highlight>
              </a:rPr>
              <a:t>: 10.1055/s-0043-103948. </a:t>
            </a:r>
            <a:r>
              <a:rPr lang="en-US" sz="1500" dirty="0" err="1">
                <a:solidFill>
                  <a:srgbClr val="212121"/>
                </a:solidFill>
                <a:highlight>
                  <a:srgbClr val="FFFFFF"/>
                </a:highlight>
              </a:rPr>
              <a:t>Epub</a:t>
            </a:r>
            <a:r>
              <a:rPr lang="en-US" sz="1500" dirty="0">
                <a:solidFill>
                  <a:srgbClr val="212121"/>
                </a:solidFill>
                <a:highlight>
                  <a:srgbClr val="FFFFFF"/>
                </a:highlight>
              </a:rPr>
              <a:t> 2017 Jun 7. PMID: 28596999; PMCID: PMC5462610.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F6218-3BEB-1A77-33DE-CA2A0F6386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5990" y="5801731"/>
            <a:ext cx="956929" cy="58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30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C058-7616-D98B-9B13-21CB3775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875" y="-443009"/>
            <a:ext cx="10241280" cy="1234440"/>
          </a:xfrm>
        </p:spPr>
        <p:txBody>
          <a:bodyPr>
            <a:normAutofit/>
          </a:bodyPr>
          <a:lstStyle/>
          <a:p>
            <a:r>
              <a:rPr lang="en-US" sz="3200" dirty="0"/>
              <a:t>References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F386-D631-EC27-B02F-6AB0E1FF6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875" y="1038028"/>
            <a:ext cx="10959484" cy="511283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sz="1500" dirty="0" err="1"/>
              <a:t>Okong</a:t>
            </a:r>
            <a:r>
              <a:rPr lang="en-US" sz="1500" dirty="0"/>
              <a:t> P, </a:t>
            </a:r>
            <a:r>
              <a:rPr lang="en-US" sz="1500" dirty="0" err="1"/>
              <a:t>Byamugisha</a:t>
            </a:r>
            <a:r>
              <a:rPr lang="en-US" sz="1500" dirty="0"/>
              <a:t> J, Mirembe F, Byaruhanga R, Bergstrom S. Audit of severe maternal morbidity in Uganda--implications for quality of obstetric care. Acta </a:t>
            </a:r>
            <a:r>
              <a:rPr lang="en-US" sz="1500" dirty="0" err="1"/>
              <a:t>Obstet</a:t>
            </a:r>
            <a:r>
              <a:rPr lang="en-US" sz="1500" dirty="0"/>
              <a:t> </a:t>
            </a:r>
            <a:r>
              <a:rPr lang="en-US" sz="1500" dirty="0" err="1"/>
              <a:t>Gynecol</a:t>
            </a:r>
            <a:r>
              <a:rPr lang="en-US" sz="1500" dirty="0"/>
              <a:t> Scand. 2006;85(7):797-804. </a:t>
            </a:r>
            <a:r>
              <a:rPr lang="en-US" sz="1500" dirty="0" err="1"/>
              <a:t>doi</a:t>
            </a:r>
            <a:r>
              <a:rPr lang="en-US" sz="1500" dirty="0"/>
              <a:t>: 10.1080/00016340600593331. PMID: 16817076.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1500" dirty="0" err="1"/>
              <a:t>Kotlyar</a:t>
            </a:r>
            <a:r>
              <a:rPr lang="en-US" sz="1500" dirty="0"/>
              <a:t>, Simon1,; Moore, Christopher L1. Assessing the utility of ultrasound in Liberia. Journal of Emergencies, Trauma and Shock 1(1):p 10-14, Jan–Jun 2008. | DOI: 10.4103/0974-2700.41785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1500" dirty="0">
                <a:hlinkClick r:id="rId3"/>
              </a:rPr>
              <a:t>https://iris.who.int/bitstream/handle/10665/362037/9789240051461-eng.pdf?sequence=1</a:t>
            </a:r>
            <a:r>
              <a:rPr lang="en-US" sz="1500" dirty="0"/>
              <a:t>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Kim, E.T., Singh, K., Moran, A. 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et al.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 Obstetric ultrasound use in low and middle income countries: a narrative review. </a:t>
            </a:r>
            <a:r>
              <a:rPr lang="en-US" sz="1500" b="0" i="1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Reprod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Health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 </a:t>
            </a:r>
            <a:r>
              <a:rPr lang="en-US" sz="15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15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129 (2018). 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hlinkClick r:id="rId4"/>
              </a:rPr>
              <a:t>https://doi.org/10.1186/s12978-018-0571-y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Sippel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S., </a:t>
            </a:r>
            <a:r>
              <a:rPr lang="en-US" sz="15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Muruganandan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K., Levine, A. 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et al.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 Review article: Use of ultrasound in the developing world. 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Int J </a:t>
            </a:r>
            <a:r>
              <a:rPr lang="en-US" sz="1500" b="0" i="1" dirty="0" err="1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Emerg</a:t>
            </a:r>
            <a:r>
              <a:rPr lang="en-US" sz="15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Med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 </a:t>
            </a:r>
            <a:r>
              <a:rPr lang="en-US" sz="15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4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, 72 (2011). 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hlinkClick r:id="rId5"/>
              </a:rPr>
              <a:t>https://doi.org/10.1186/1865-1380-4-72</a:t>
            </a:r>
            <a:r>
              <a:rPr lang="en-US" sz="15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1500" dirty="0" err="1"/>
              <a:t>Lukhele</a:t>
            </a:r>
            <a:r>
              <a:rPr lang="en-US" sz="1500" dirty="0"/>
              <a:t> S, Mulaudzi FM, </a:t>
            </a:r>
            <a:r>
              <a:rPr lang="en-US" sz="1500" dirty="0" err="1"/>
              <a:t>Sepeng</a:t>
            </a:r>
            <a:r>
              <a:rPr lang="en-US" sz="1500" dirty="0"/>
              <a:t> N, </a:t>
            </a:r>
            <a:r>
              <a:rPr lang="en-US" sz="1500" dirty="0" err="1"/>
              <a:t>Netshisaulu</a:t>
            </a:r>
            <a:r>
              <a:rPr lang="en-US" sz="1500" dirty="0"/>
              <a:t> K, </a:t>
            </a:r>
            <a:r>
              <a:rPr lang="en-US" sz="1500" dirty="0" err="1"/>
              <a:t>Ngunyulu</a:t>
            </a:r>
            <a:r>
              <a:rPr lang="en-US" sz="1500" dirty="0"/>
              <a:t> RN, </a:t>
            </a:r>
            <a:r>
              <a:rPr lang="en-US" sz="1500" dirty="0" err="1"/>
              <a:t>Musie</a:t>
            </a:r>
            <a:r>
              <a:rPr lang="en-US" sz="1500" dirty="0"/>
              <a:t> M, </a:t>
            </a:r>
            <a:r>
              <a:rPr lang="en-US" sz="1500" dirty="0" err="1"/>
              <a:t>Anokwuru</a:t>
            </a:r>
            <a:r>
              <a:rPr lang="en-US" sz="1500" dirty="0"/>
              <a:t> R. The training of midwives to perform obstetric ultrasound scan in Africa for task shifting and extension of scope of practice: a scoping review. BMC Med Educ. 2023 Oct 12;23(1):764. </a:t>
            </a:r>
            <a:r>
              <a:rPr lang="en-US" sz="1500" dirty="0" err="1"/>
              <a:t>doi</a:t>
            </a:r>
            <a:r>
              <a:rPr lang="en-US" sz="1500" dirty="0"/>
              <a:t>: 10.1186/s12909-023-04647-w. PMID: 37828497; PMCID: PMC10571413. </a:t>
            </a:r>
          </a:p>
          <a:p>
            <a:pPr marL="457200" indent="-457200">
              <a:buFont typeface="+mj-lt"/>
              <a:buAutoNum type="arabicPeriod" startAt="15"/>
            </a:pPr>
            <a:r>
              <a:rPr lang="en-US" sz="1500" dirty="0"/>
              <a:t>Krishna, V. (2019). Developing a Competency-Based Credentialing Framework for National Human Resource Development. International Journal of HRD Practice, Policy and Research, 4(1). </a:t>
            </a:r>
            <a:r>
              <a:rPr lang="en-US" sz="1500" dirty="0" err="1"/>
              <a:t>doi</a:t>
            </a:r>
            <a:r>
              <a:rPr lang="en-US" sz="1500" dirty="0"/>
              <a:t>: 10.22324/ijhrdppr.4.102 </a:t>
            </a:r>
          </a:p>
          <a:p>
            <a:pPr marL="457200" indent="-457200">
              <a:buFont typeface="+mj-lt"/>
              <a:buAutoNum type="arabicPeriod" startAt="15"/>
            </a:pPr>
            <a:r>
              <a:rPr lang="en-US" sz="1500" b="0" i="0" dirty="0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Bussmann, H., Koen, E., Arhin-</a:t>
            </a:r>
            <a:r>
              <a:rPr lang="en-US" sz="1500" b="0" i="0" dirty="0" err="1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Tenkorang</a:t>
            </a:r>
            <a:r>
              <a:rPr lang="en-US" sz="1500" b="0" i="0" dirty="0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, D., </a:t>
            </a:r>
            <a:r>
              <a:rPr lang="en-US" sz="1500" b="0" i="0" dirty="0" err="1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Munyadzwe</a:t>
            </a:r>
            <a:r>
              <a:rPr lang="en-US" sz="1500" b="0" i="0" dirty="0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, G. and </a:t>
            </a:r>
            <a:r>
              <a:rPr lang="en-US" sz="1500" b="0" i="0" dirty="0" err="1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Troeger</a:t>
            </a:r>
            <a:r>
              <a:rPr lang="en-US" sz="1500" b="0" i="0" dirty="0">
                <a:solidFill>
                  <a:srgbClr val="1C1D1E"/>
                </a:solidFill>
                <a:effectLst/>
                <a:highlight>
                  <a:srgbClr val="FFFFFF"/>
                </a:highlight>
              </a:rPr>
              <a:t>, J. (2001), Feasibility of an ultrasound service on district health care level in Botswana. Tropical Medicine &amp; International Health, 6: 1023-1031. </a:t>
            </a:r>
            <a:r>
              <a:rPr lang="en-US" sz="1500" b="0" i="0" u="none" strike="noStrike" dirty="0">
                <a:effectLst/>
                <a:highlight>
                  <a:srgbClr val="FFFFFF"/>
                </a:highlight>
                <a:hlinkClick r:id="rId6"/>
              </a:rPr>
              <a:t>https://doi.org/10.1046/j.1365-3156.2001.00807.x</a:t>
            </a:r>
            <a:r>
              <a:rPr lang="en-US" sz="1500" b="0" i="0" u="none" strike="noStrike" dirty="0">
                <a:effectLst/>
                <a:highlight>
                  <a:srgbClr val="FFFFFF"/>
                </a:highlight>
              </a:rPr>
              <a:t> </a:t>
            </a:r>
          </a:p>
          <a:p>
            <a:pPr marL="0" indent="0">
              <a:buNone/>
            </a:pPr>
            <a:endParaRPr lang="en-US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CDBF3-CB18-3155-5F56-75905E2356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89822" y="5935674"/>
            <a:ext cx="702178" cy="43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4030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LeftStep">
      <a:dk1>
        <a:srgbClr val="000000"/>
      </a:dk1>
      <a:lt1>
        <a:srgbClr val="FFFFFF"/>
      </a:lt1>
      <a:dk2>
        <a:srgbClr val="263820"/>
      </a:dk2>
      <a:lt2>
        <a:srgbClr val="E8E2E2"/>
      </a:lt2>
      <a:accent1>
        <a:srgbClr val="41B0B0"/>
      </a:accent1>
      <a:accent2>
        <a:srgbClr val="3BB381"/>
      </a:accent2>
      <a:accent3>
        <a:srgbClr val="36B64B"/>
      </a:accent3>
      <a:accent4>
        <a:srgbClr val="5CB43E"/>
      </a:accent4>
      <a:accent5>
        <a:srgbClr val="8DAA52"/>
      </a:accent5>
      <a:accent6>
        <a:srgbClr val="ACA33D"/>
      </a:accent6>
      <a:hlink>
        <a:srgbClr val="AE696A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2086</Words>
  <Application>Microsoft Office PowerPoint</Application>
  <PresentationFormat>Widescreen</PresentationFormat>
  <Paragraphs>154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Roboto</vt:lpstr>
      <vt:lpstr>Tw Cen MT</vt:lpstr>
      <vt:lpstr>Tw Cen MT (Body)</vt:lpstr>
      <vt:lpstr>Ubuntu</vt:lpstr>
      <vt:lpstr>GradientRiseVTI</vt:lpstr>
      <vt:lpstr>Office Theme</vt:lpstr>
      <vt:lpstr>Advancing Maternal and Fetal Health  </vt:lpstr>
      <vt:lpstr>PowerPoint Presentation</vt:lpstr>
      <vt:lpstr>Better health for all in a changing world </vt:lpstr>
      <vt:lpstr>PowerPoint Presentation</vt:lpstr>
      <vt:lpstr>UN Strategic Development Goal 3: “Good Health and Well Being”</vt:lpstr>
      <vt:lpstr>Problem #1</vt:lpstr>
      <vt:lpstr>Maternal mortality in SSA remains stubbornly high</vt:lpstr>
      <vt:lpstr>Sub-Saharan Data: Maternal Mortality (2017)</vt:lpstr>
      <vt:lpstr>A Closer look</vt:lpstr>
      <vt:lpstr>Three Delays in Care</vt:lpstr>
      <vt:lpstr>Problem #2</vt:lpstr>
      <vt:lpstr>Address #3: “Receiving adequate care when a facility is reached”</vt:lpstr>
      <vt:lpstr>All women must have access to quality healthcare at the point of care</vt:lpstr>
      <vt:lpstr>Access to quality care</vt:lpstr>
      <vt:lpstr>IMAGING ULTRASOUND BEFORE 24 WEEKS OF PREGNANCY11   2022 update to the WHO antenatal care recommendations</vt:lpstr>
      <vt:lpstr>WHO IMAGING ULTRASOUND BEFORE 24 WEEKS OF PREGNANCY11 </vt:lpstr>
      <vt:lpstr>A global standard of proficiency for POCUS through Certification</vt:lpstr>
      <vt:lpstr>A standard policy framework</vt:lpstr>
      <vt:lpstr>infrastructure and standards are needed</vt:lpstr>
      <vt:lpstr>Case study: Kenya</vt:lpstr>
      <vt:lpstr>Certification as a global standard</vt:lpstr>
      <vt:lpstr>Call to action</vt:lpstr>
      <vt:lpstr>Thank you</vt:lpstr>
      <vt:lpstr>References</vt:lpstr>
      <vt:lpstr>References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Maternal and Fetal Health  Point of Care Ultrasound (POCUS) Training and Certification</dc:title>
  <dc:creator>Pamela Ruiz</dc:creator>
  <cp:lastModifiedBy>Pamela Ruiz</cp:lastModifiedBy>
  <cp:revision>23</cp:revision>
  <dcterms:created xsi:type="dcterms:W3CDTF">2024-05-01T17:59:49Z</dcterms:created>
  <dcterms:modified xsi:type="dcterms:W3CDTF">2024-05-24T14:58:39Z</dcterms:modified>
</cp:coreProperties>
</file>